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83" r:id="rId2"/>
  </p:sldMasterIdLst>
  <p:notesMasterIdLst>
    <p:notesMasterId r:id="rId60"/>
  </p:notesMasterIdLst>
  <p:sldIdLst>
    <p:sldId id="519" r:id="rId3"/>
    <p:sldId id="6352" r:id="rId4"/>
    <p:sldId id="6476" r:id="rId5"/>
    <p:sldId id="6295" r:id="rId6"/>
    <p:sldId id="273" r:id="rId7"/>
    <p:sldId id="6485" r:id="rId8"/>
    <p:sldId id="6495" r:id="rId9"/>
    <p:sldId id="6489" r:id="rId10"/>
    <p:sldId id="6433" r:id="rId11"/>
    <p:sldId id="6359" r:id="rId12"/>
    <p:sldId id="6361" r:id="rId13"/>
    <p:sldId id="290" r:id="rId14"/>
    <p:sldId id="6511" r:id="rId15"/>
    <p:sldId id="6498" r:id="rId16"/>
    <p:sldId id="6501" r:id="rId17"/>
    <p:sldId id="6507" r:id="rId18"/>
    <p:sldId id="6363" r:id="rId19"/>
    <p:sldId id="6509" r:id="rId20"/>
    <p:sldId id="6513" r:id="rId21"/>
    <p:sldId id="6534" r:id="rId22"/>
    <p:sldId id="386" r:id="rId23"/>
    <p:sldId id="271" r:id="rId24"/>
    <p:sldId id="6532" r:id="rId25"/>
    <p:sldId id="6377" r:id="rId26"/>
    <p:sldId id="6536" r:id="rId27"/>
    <p:sldId id="6522" r:id="rId28"/>
    <p:sldId id="6379" r:id="rId29"/>
    <p:sldId id="6382" r:id="rId30"/>
    <p:sldId id="6524" r:id="rId31"/>
    <p:sldId id="6526" r:id="rId32"/>
    <p:sldId id="6528" r:id="rId33"/>
    <p:sldId id="6387" r:id="rId34"/>
    <p:sldId id="6530" r:id="rId35"/>
    <p:sldId id="6340" r:id="rId36"/>
    <p:sldId id="291" r:id="rId37"/>
    <p:sldId id="6420" r:id="rId38"/>
    <p:sldId id="6452" r:id="rId39"/>
    <p:sldId id="6389" r:id="rId40"/>
    <p:sldId id="6400" r:id="rId41"/>
    <p:sldId id="6454" r:id="rId42"/>
    <p:sldId id="6456" r:id="rId43"/>
    <p:sldId id="6458" r:id="rId44"/>
    <p:sldId id="6479" r:id="rId45"/>
    <p:sldId id="6470" r:id="rId46"/>
    <p:sldId id="6472" r:id="rId47"/>
    <p:sldId id="6462" r:id="rId48"/>
    <p:sldId id="6441" r:id="rId49"/>
    <p:sldId id="6464" r:id="rId50"/>
    <p:sldId id="6466" r:id="rId51"/>
    <p:sldId id="6468" r:id="rId52"/>
    <p:sldId id="279" r:id="rId53"/>
    <p:sldId id="3271" r:id="rId54"/>
    <p:sldId id="3272" r:id="rId55"/>
    <p:sldId id="3273" r:id="rId56"/>
    <p:sldId id="6474" r:id="rId57"/>
    <p:sldId id="307" r:id="rId58"/>
    <p:sldId id="6290" r:id="rId59"/>
  </p:sldIdLst>
  <p:sldSz cx="12192000" cy="6858000"/>
  <p:notesSz cx="6858000" cy="9144000"/>
  <p:embeddedFontLst>
    <p:embeddedFont>
      <p:font typeface="Calibri" pitchFamily="34" charset="0"/>
      <p:regular r:id="rId61"/>
      <p:bold r:id="rId62"/>
      <p:italic r:id="rId63"/>
      <p:boldItalic r:id="rId64"/>
    </p:embeddedFont>
    <p:embeddedFont>
      <p:font typeface="#9Slide07 Koni" charset="0"/>
      <p:bold r:id="rId65"/>
    </p:embeddedFont>
    <p:embeddedFont>
      <p:font typeface="#9Slide07 Altus" charset="0"/>
      <p:regular r:id="rId66"/>
    </p:embeddedFont>
    <p:embeddedFont>
      <p:font typeface="#9Slide07 IcielCadena" charset="0"/>
      <p:bold r:id="rId67"/>
    </p:embeddedFont>
    <p:embeddedFont>
      <p:font typeface="#9Slide02 Noi dung rat dai" charset="0"/>
      <p:regular r:id="rId68"/>
    </p:embeddedFont>
    <p:embeddedFont>
      <p:font typeface="Cambria" pitchFamily="18" charset="0"/>
      <p:regular r:id="rId69"/>
      <p:bold r:id="rId70"/>
      <p:italic r:id="rId71"/>
      <p:boldItalic r:id="rId72"/>
    </p:embeddedFont>
    <p:embeddedFont>
      <p:font typeface="Tahoma" pitchFamily="34" charset="0"/>
      <p:regular r:id="rId73"/>
      <p:bold r:id="rId74"/>
    </p:embeddedFont>
    <p:embeddedFont>
      <p:font typeface="Patrick Hand" charset="0"/>
      <p:regular r:id="rId75"/>
    </p:embeddedFont>
    <p:embeddedFont>
      <p:font typeface="#9Slide07 Cadena" charset="0"/>
      <p:bold r:id="rId76"/>
    </p:embeddedFont>
    <p:embeddedFont>
      <p:font typeface="#9Slide07 IcielBaliho Script" charset="0"/>
      <p:regular r:id="rId77"/>
    </p:embeddedFont>
    <p:embeddedFont>
      <p:font typeface="SimSun" pitchFamily="2" charset="-122"/>
      <p:regular r:id="rId78"/>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8080"/>
    <a:srgbClr val="FF0066"/>
    <a:srgbClr val="CC99FF"/>
    <a:srgbClr val="3399FF"/>
    <a:srgbClr val="33CC33"/>
    <a:srgbClr val="FF99FF"/>
    <a:srgbClr val="99FF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79" autoAdjust="0"/>
    <p:restoredTop sz="94660"/>
  </p:normalViewPr>
  <p:slideViewPr>
    <p:cSldViewPr snapToGrid="0">
      <p:cViewPr>
        <p:scale>
          <a:sx n="58" d="100"/>
          <a:sy n="58" d="100"/>
        </p:scale>
        <p:origin x="-450" y="-366"/>
      </p:cViewPr>
      <p:guideLst>
        <p:guide orient="horz" pos="2160"/>
        <p:guide pos="3840"/>
      </p:guideLst>
    </p:cSldViewPr>
  </p:slideViewPr>
  <p:notesTextViewPr>
    <p:cViewPr>
      <p:scale>
        <a:sx n="1" d="1"/>
        <a:sy n="1" d="1"/>
      </p:scale>
      <p:origin x="0" y="0"/>
    </p:cViewPr>
  </p:notesTextViewPr>
  <p:sorterViewPr>
    <p:cViewPr>
      <p:scale>
        <a:sx n="66" d="100"/>
        <a:sy n="66" d="100"/>
      </p:scale>
      <p:origin x="0" y="179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font" Target="fonts/font3.fntdata"/><Relationship Id="rId68" Type="http://schemas.openxmlformats.org/officeDocument/2006/relationships/font" Target="fonts/font8.fntdata"/><Relationship Id="rId76" Type="http://schemas.openxmlformats.org/officeDocument/2006/relationships/font" Target="fonts/font16.fntdata"/><Relationship Id="rId7" Type="http://schemas.openxmlformats.org/officeDocument/2006/relationships/slide" Target="slides/slide5.xml"/><Relationship Id="rId71" Type="http://schemas.openxmlformats.org/officeDocument/2006/relationships/font" Target="fonts/font11.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6.fntdata"/><Relationship Id="rId74" Type="http://schemas.openxmlformats.org/officeDocument/2006/relationships/font" Target="fonts/font14.fntdata"/><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font" Target="fonts/font1.fntdata"/><Relationship Id="rId82"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font" Target="fonts/font5.fntdata"/><Relationship Id="rId73" Type="http://schemas.openxmlformats.org/officeDocument/2006/relationships/font" Target="fonts/font13.fntdata"/><Relationship Id="rId78" Type="http://schemas.openxmlformats.org/officeDocument/2006/relationships/font" Target="fonts/font18.fntdata"/><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4.fntdata"/><Relationship Id="rId69" Type="http://schemas.openxmlformats.org/officeDocument/2006/relationships/font" Target="fonts/font9.fntdata"/><Relationship Id="rId77" Type="http://schemas.openxmlformats.org/officeDocument/2006/relationships/font" Target="fonts/font17.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2.fntdata"/><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7.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2.fntdata"/><Relationship Id="rId70" Type="http://schemas.openxmlformats.org/officeDocument/2006/relationships/font" Target="fonts/font10.fntdata"/><Relationship Id="rId75"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30F91E5-8DDD-41B6-B3CE-B4CC194ECDF3}" type="datetimeFigureOut">
              <a:rPr lang="en-US"/>
              <a:pPr>
                <a:defRPr/>
              </a:pPr>
              <a:t>23-Nov-22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EB2E8C7-B596-41AD-BFB8-2C34250DE64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AEC17ED0-6C14-489B-95FF-F47EF03E58AB}" type="slidenum">
              <a:rPr lang="en-US" altLang="en-US" sz="1200"/>
              <a:pPr algn="r"/>
              <a:t>10</a:t>
            </a:fld>
            <a:endParaRPr lang="en-US" altLang="en-US" sz="1200"/>
          </a:p>
        </p:txBody>
      </p:sp>
      <p:sp>
        <p:nvSpPr>
          <p:cNvPr id="39938" name="Rectangle 2"/>
          <p:cNvSpPr>
            <a:spLocks noGrp="1" noRot="1" noChangeArrowheads="1" noTextEdit="1"/>
          </p:cNvSpPr>
          <p:nvPr>
            <p:ph type="sldImg"/>
          </p:nvPr>
        </p:nvSpPr>
        <p:spPr bwMode="auto">
          <a:xfrm>
            <a:off x="381000" y="685800"/>
            <a:ext cx="6096000" cy="3429000"/>
          </a:xfrm>
          <a:noFill/>
          <a:ln>
            <a:solidFill>
              <a:srgbClr val="000000"/>
            </a:solidFill>
            <a:miter lim="800000"/>
            <a:headEnd/>
            <a:tailEnd/>
          </a:ln>
        </p:spPr>
      </p:sp>
      <p:sp>
        <p:nvSpPr>
          <p:cNvPr id="39939"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52579" name="Notes Placeholder 2"/>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endParaRPr lang="en-US" smtClean="0"/>
          </a:p>
        </p:txBody>
      </p:sp>
      <p:sp>
        <p:nvSpPr>
          <p:cNvPr id="15258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73ED157E-F11E-4B01-9E4D-F9FF646D5531}" type="slidenum">
              <a:rPr lang="en-US" sz="1200"/>
              <a:pPr algn="r"/>
              <a:t>14</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9873" name="Google Shape;769;g76ea6e0f06_1_366:notes"/>
          <p:cNvSpPr>
            <a:spLocks noGrp="1" noRot="1" noChangeAspect="1"/>
          </p:cNvSpPr>
          <p:nvPr>
            <p:ph type="sldImg" idx="2"/>
          </p:nvPr>
        </p:nvSpPr>
        <p:spPr bwMode="auto">
          <a:xfrm>
            <a:off x="381000" y="685800"/>
            <a:ext cx="6096000" cy="3429000"/>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
        <p:nvSpPr>
          <p:cNvPr id="79874" name="Google Shape;770;g76ea6e0f06_1_366:notes"/>
          <p:cNvSpPr>
            <a:spLocks noGrp="1"/>
          </p:cNvSpPr>
          <p:nvPr>
            <p:ph type="body" idx="1"/>
          </p:nvPr>
        </p:nvSpPr>
        <p:spPr bwMode="auto">
          <a:xfrm>
            <a:off x="685800" y="4343400"/>
            <a:ext cx="5486400" cy="4114800"/>
          </a:xfrm>
          <a:noFill/>
        </p:spPr>
        <p:txBody>
          <a:bodyPr wrap="square" lIns="91425" tIns="91425" rIns="91425" bIns="91425"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1921" name="Google Shape;769;g76ea6e0f06_1_366:notes"/>
          <p:cNvSpPr>
            <a:spLocks noGrp="1" noRot="1" noChangeAspect="1"/>
          </p:cNvSpPr>
          <p:nvPr>
            <p:ph type="sldImg" idx="2"/>
          </p:nvPr>
        </p:nvSpPr>
        <p:spPr bwMode="auto">
          <a:xfrm>
            <a:off x="381000" y="685800"/>
            <a:ext cx="6096000" cy="3429000"/>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
        <p:nvSpPr>
          <p:cNvPr id="81922" name="Google Shape;770;g76ea6e0f06_1_366:notes"/>
          <p:cNvSpPr>
            <a:spLocks noGrp="1"/>
          </p:cNvSpPr>
          <p:nvPr>
            <p:ph type="body" idx="1"/>
          </p:nvPr>
        </p:nvSpPr>
        <p:spPr bwMode="auto">
          <a:xfrm>
            <a:off x="685800" y="4343400"/>
            <a:ext cx="5486400" cy="4114800"/>
          </a:xfrm>
          <a:noFill/>
        </p:spPr>
        <p:txBody>
          <a:bodyPr wrap="square" lIns="91425" tIns="91425" rIns="91425" bIns="91425"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3969" name="Google Shape;769;g76ea6e0f06_1_366:notes"/>
          <p:cNvSpPr>
            <a:spLocks noGrp="1" noRot="1" noChangeAspect="1"/>
          </p:cNvSpPr>
          <p:nvPr>
            <p:ph type="sldImg" idx="2"/>
          </p:nvPr>
        </p:nvSpPr>
        <p:spPr bwMode="auto">
          <a:xfrm>
            <a:off x="381000" y="685800"/>
            <a:ext cx="6096000" cy="3429000"/>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
        <p:nvSpPr>
          <p:cNvPr id="83970" name="Google Shape;770;g76ea6e0f06_1_366:notes"/>
          <p:cNvSpPr>
            <a:spLocks noGrp="1"/>
          </p:cNvSpPr>
          <p:nvPr>
            <p:ph type="body" idx="1"/>
          </p:nvPr>
        </p:nvSpPr>
        <p:spPr bwMode="auto">
          <a:xfrm>
            <a:off x="685800" y="4343400"/>
            <a:ext cx="5486400" cy="4114800"/>
          </a:xfrm>
          <a:noFill/>
        </p:spPr>
        <p:txBody>
          <a:bodyPr wrap="square" lIns="91425" tIns="91425" rIns="91425" bIns="91425"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6017" name="Google Shape;769;g76ea6e0f06_1_366:notes"/>
          <p:cNvSpPr>
            <a:spLocks noGrp="1" noRot="1" noChangeAspect="1"/>
          </p:cNvSpPr>
          <p:nvPr>
            <p:ph type="sldImg" idx="2"/>
          </p:nvPr>
        </p:nvSpPr>
        <p:spPr bwMode="auto">
          <a:xfrm>
            <a:off x="381000" y="685800"/>
            <a:ext cx="6096000" cy="3429000"/>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
        <p:nvSpPr>
          <p:cNvPr id="86018" name="Google Shape;770;g76ea6e0f06_1_366:notes"/>
          <p:cNvSpPr>
            <a:spLocks noGrp="1"/>
          </p:cNvSpPr>
          <p:nvPr>
            <p:ph type="body" idx="1"/>
          </p:nvPr>
        </p:nvSpPr>
        <p:spPr bwMode="auto">
          <a:xfrm>
            <a:off x="685800" y="4343400"/>
            <a:ext cx="5486400" cy="4114800"/>
          </a:xfrm>
          <a:noFill/>
        </p:spPr>
        <p:txBody>
          <a:bodyPr wrap="square" lIns="91425" tIns="91425" rIns="91425" bIns="91425"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8065" name="Google Shape;769;g76ea6e0f06_1_366:notes"/>
          <p:cNvSpPr>
            <a:spLocks noGrp="1" noRot="1" noChangeAspect="1" noTextEdit="1"/>
          </p:cNvSpPr>
          <p:nvPr>
            <p:ph type="sldImg" idx="2"/>
          </p:nvPr>
        </p:nvSpPr>
        <p:spPr bwMode="auto">
          <a:xfrm>
            <a:off x="381000" y="685800"/>
            <a:ext cx="6096000" cy="3429000"/>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
        <p:nvSpPr>
          <p:cNvPr id="88066" name="Google Shape;770;g76ea6e0f06_1_366:notes"/>
          <p:cNvSpPr>
            <a:spLocks noGrp="1"/>
          </p:cNvSpPr>
          <p:nvPr>
            <p:ph type="body" idx="1"/>
          </p:nvPr>
        </p:nvSpPr>
        <p:spPr bwMode="auto">
          <a:xfrm>
            <a:off x="685800" y="4343400"/>
            <a:ext cx="5486400" cy="4114800"/>
          </a:xfrm>
          <a:noFill/>
        </p:spPr>
        <p:txBody>
          <a:bodyPr wrap="square" lIns="91425" tIns="91425" rIns="91425" bIns="91425"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幻灯片图像占位符 1"/>
          <p:cNvSpPr>
            <a:spLocks noGrp="1" noRot="1" noChangeAspect="1"/>
          </p:cNvSpPr>
          <p:nvPr>
            <p:ph type="sldImg"/>
          </p:nvPr>
        </p:nvSpPr>
        <p:spPr bwMode="auto">
          <a:noFill/>
          <a:ln>
            <a:solidFill>
              <a:srgbClr val="000000"/>
            </a:solidFill>
            <a:miter lim="800000"/>
            <a:headEnd/>
            <a:tailEnd/>
          </a:ln>
        </p:spPr>
      </p:sp>
      <p:sp>
        <p:nvSpPr>
          <p:cNvPr id="901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cs typeface="等线"/>
            </a:endParaRPr>
          </a:p>
        </p:txBody>
      </p:sp>
      <p:sp>
        <p:nvSpPr>
          <p:cNvPr id="737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685800" fontAlgn="base">
              <a:spcBef>
                <a:spcPct val="0"/>
              </a:spcBef>
              <a:spcAft>
                <a:spcPct val="0"/>
              </a:spcAft>
              <a:defRPr/>
            </a:pPr>
            <a:fld id="{4F64A297-4A4D-4578-B63B-D374C34869AA}" type="slidenum">
              <a:rPr lang="zh-CN" altLang="en-US">
                <a:solidFill>
                  <a:srgbClr val="000000"/>
                </a:solidFill>
                <a:ea typeface="SimSun" pitchFamily="2" charset="-122"/>
                <a:cs typeface="Arial" charset="0"/>
              </a:rPr>
              <a:pPr defTabSz="685800" fontAlgn="base">
                <a:spcBef>
                  <a:spcPct val="0"/>
                </a:spcBef>
                <a:spcAft>
                  <a:spcPct val="0"/>
                </a:spcAft>
                <a:defRPr/>
              </a:pPr>
              <a:t>56</a:t>
            </a:fld>
            <a:endParaRPr lang="en-US" altLang="zh-CN">
              <a:solidFill>
                <a:srgbClr val="000000"/>
              </a:solidFill>
              <a:ea typeface="SimSun" pitchFamily="2" charset="-122"/>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EBB7A897-9444-4F70-ADC7-C878563AA459}" type="datetimeFigureOut">
              <a:rPr lang="en-US"/>
              <a:pPr>
                <a:defRPr/>
              </a:pPr>
              <a:t>23-Nov-22</a:t>
            </a:fld>
            <a:endParaRPr lang="en-US"/>
          </a:p>
        </p:txBody>
      </p:sp>
      <p:sp>
        <p:nvSpPr>
          <p:cNvPr id="5" name="Footer Placeholder 4">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47F59BFC-2579-44BF-8E87-4F5CEA1AB7E4}" type="slidenum">
              <a:rPr lang="en-US"/>
              <a:pPr>
                <a:defRPr/>
              </a:pPr>
              <a:t>‹#›</a:t>
            </a:fld>
            <a:endParaRPr lang="en-US"/>
          </a:p>
        </p:txBody>
      </p:sp>
    </p:spTree>
  </p:cSld>
  <p:clrMapOvr>
    <a:masterClrMapping/>
  </p:clrMapOvr>
  <p:transition spd="slow" advTm="41338">
    <p:diamon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8200" y="410368"/>
            <a:ext cx="10515600" cy="1325563"/>
          </a:xfrm>
          <a:prstGeom prst="rect">
            <a:avLst/>
          </a:prstGeom>
        </p:spPr>
        <p:txBody>
          <a:bodyPr/>
          <a:lstStyle/>
          <a:p>
            <a:r>
              <a:rPr lang="en-US"/>
              <a:t>Click to edit Master title style</a:t>
            </a:r>
          </a:p>
        </p:txBody>
      </p:sp>
      <p:sp>
        <p:nvSpPr>
          <p:cNvPr id="3" name="Content Placeholder 2">
            <a:extLst>
              <a:ext uri="{FF2B5EF4-FFF2-40B4-BE49-F238E27FC236}"/>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D6BC65B6-A0C1-47BE-A0C7-05336A0A9157}" type="datetimeFigureOut">
              <a:rPr lang="en-US"/>
              <a:pPr>
                <a:defRPr/>
              </a:pPr>
              <a:t>23-Nov-22</a:t>
            </a:fld>
            <a:endParaRPr lang="en-US"/>
          </a:p>
        </p:txBody>
      </p:sp>
      <p:sp>
        <p:nvSpPr>
          <p:cNvPr id="5" name="Footer Placeholder 4">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F9FCE3EF-702B-44A7-A6B1-3C95A1BF6A05}" type="slidenum">
              <a:rPr lang="en-US"/>
              <a:pPr>
                <a:defRPr/>
              </a:pPr>
              <a:t>‹#›</a:t>
            </a:fld>
            <a:endParaRPr lang="en-US"/>
          </a:p>
        </p:txBody>
      </p:sp>
    </p:spTree>
  </p:cSld>
  <p:clrMapOvr>
    <a:masterClrMapping/>
  </p:clrMapOvr>
  <p:transition spd="slow" advTm="41338">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C6AB8EB2-13FD-4395-B17B-92739014F413}" type="datetimeFigureOut">
              <a:rPr lang="en-US"/>
              <a:pPr>
                <a:defRPr/>
              </a:pPr>
              <a:t>23-Nov-22</a:t>
            </a:fld>
            <a:endParaRPr lang="en-US"/>
          </a:p>
        </p:txBody>
      </p:sp>
      <p:sp>
        <p:nvSpPr>
          <p:cNvPr id="5" name="Footer Placeholder 4">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F8C43A8E-F195-458C-9B4C-B21D6335AE5C}" type="slidenum">
              <a:rPr lang="en-US"/>
              <a:pPr>
                <a:defRPr/>
              </a:pPr>
              <a:t>‹#›</a:t>
            </a:fld>
            <a:endParaRPr lang="en-US"/>
          </a:p>
        </p:txBody>
      </p:sp>
    </p:spTree>
  </p:cSld>
  <p:clrMapOvr>
    <a:masterClrMapping/>
  </p:clrMapOvr>
  <p:transition spd="slow" advTm="41338">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8200" y="410368"/>
            <a:ext cx="10515600" cy="1325563"/>
          </a:xfrm>
          <a:prstGeom prst="rect">
            <a:avLst/>
          </a:prstGeom>
        </p:spPr>
        <p:txBody>
          <a:bodyPr/>
          <a:lstStyle/>
          <a:p>
            <a:r>
              <a:rPr lang="en-US"/>
              <a:t>Click to edit Master title style</a:t>
            </a:r>
          </a:p>
        </p:txBody>
      </p:sp>
      <p:sp>
        <p:nvSpPr>
          <p:cNvPr id="3" name="Content Placeholder 2">
            <a:extLst>
              <a:ext uri="{FF2B5EF4-FFF2-40B4-BE49-F238E27FC236}"/>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80A250FB-AC35-4E65-9882-8F4A3B9E4929}" type="datetimeFigureOut">
              <a:rPr lang="en-US"/>
              <a:pPr>
                <a:defRPr/>
              </a:pPr>
              <a:t>23-Nov-22</a:t>
            </a:fld>
            <a:endParaRPr lang="en-US"/>
          </a:p>
        </p:txBody>
      </p:sp>
      <p:sp>
        <p:nvSpPr>
          <p:cNvPr id="6" name="Footer Placeholder 5">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81302107-9A0C-4830-BB97-28F5E2F6EAB6}" type="slidenum">
              <a:rPr lang="en-US"/>
              <a:pPr>
                <a:defRPr/>
              </a:pPr>
              <a:t>‹#›</a:t>
            </a:fld>
            <a:endParaRPr lang="en-US"/>
          </a:p>
        </p:txBody>
      </p:sp>
    </p:spTree>
  </p:cSld>
  <p:clrMapOvr>
    <a:masterClrMapping/>
  </p:clrMapOvr>
  <p:transition spd="slow" advTm="41338">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B07CE7E4-3167-49AA-BDE8-FD2B411D7044}" type="datetimeFigureOut">
              <a:rPr lang="en-US"/>
              <a:pPr>
                <a:defRPr/>
              </a:pPr>
              <a:t>23-Nov-22</a:t>
            </a:fld>
            <a:endParaRPr lang="en-US"/>
          </a:p>
        </p:txBody>
      </p:sp>
      <p:sp>
        <p:nvSpPr>
          <p:cNvPr id="8" name="Footer Placeholder 7">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685E97DF-0C7E-48BA-A82C-749AE05185BB}" type="slidenum">
              <a:rPr lang="en-US"/>
              <a:pPr>
                <a:defRPr/>
              </a:pPr>
              <a:t>‹#›</a:t>
            </a:fld>
            <a:endParaRPr lang="en-US"/>
          </a:p>
        </p:txBody>
      </p:sp>
    </p:spTree>
  </p:cSld>
  <p:clrMapOvr>
    <a:masterClrMapping/>
  </p:clrMapOvr>
  <p:transition spd="slow" advTm="41338">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8200" y="410368"/>
            <a:ext cx="10515600" cy="1325563"/>
          </a:xfrm>
          <a:prstGeom prst="rect">
            <a:avLst/>
          </a:prstGeom>
        </p:spPr>
        <p:txBody>
          <a:bodyPr/>
          <a:lstStyle/>
          <a:p>
            <a:r>
              <a:rPr lang="en-US"/>
              <a:t>Click to edit Master title style</a:t>
            </a:r>
          </a:p>
        </p:txBody>
      </p:sp>
      <p:sp>
        <p:nvSpPr>
          <p:cNvPr id="3" name="Date Placeholder 2">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5C96D46A-537F-43F0-AA5C-08E12FE24C17}" type="datetimeFigureOut">
              <a:rPr lang="en-US"/>
              <a:pPr>
                <a:defRPr/>
              </a:pPr>
              <a:t>23-Nov-22</a:t>
            </a:fld>
            <a:endParaRPr lang="en-US"/>
          </a:p>
        </p:txBody>
      </p:sp>
      <p:sp>
        <p:nvSpPr>
          <p:cNvPr id="4" name="Footer Placeholder 3">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FDA2B26D-3A7B-4DF5-B5A9-FF6B651C23D0}" type="slidenum">
              <a:rPr lang="en-US"/>
              <a:pPr>
                <a:defRPr/>
              </a:pPr>
              <a:t>‹#›</a:t>
            </a:fld>
            <a:endParaRPr lang="en-US"/>
          </a:p>
        </p:txBody>
      </p:sp>
    </p:spTree>
  </p:cSld>
  <p:clrMapOvr>
    <a:masterClrMapping/>
  </p:clrMapOvr>
  <p:transition spd="slow" advTm="41338">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5801D023-22EF-4C86-94AA-22D41C244C64}" type="datetimeFigureOut">
              <a:rPr lang="en-US"/>
              <a:pPr>
                <a:defRPr/>
              </a:pPr>
              <a:t>23-Nov-22</a:t>
            </a:fld>
            <a:endParaRPr lang="en-US"/>
          </a:p>
        </p:txBody>
      </p:sp>
      <p:sp>
        <p:nvSpPr>
          <p:cNvPr id="3" name="Footer Placeholder 2">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88015DDB-DD24-4B58-87C7-A0CBFA62B4C0}" type="slidenum">
              <a:rPr lang="en-US"/>
              <a:pPr>
                <a:defRPr/>
              </a:pPr>
              <a:t>‹#›</a:t>
            </a:fld>
            <a:endParaRPr lang="en-US"/>
          </a:p>
        </p:txBody>
      </p:sp>
    </p:spTree>
  </p:cSld>
  <p:clrMapOvr>
    <a:masterClrMapping/>
  </p:clrMapOvr>
  <p:transition spd="slow" advTm="41338">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BF6A35EC-6AD9-4643-BCFE-7C3978C97A6A}" type="datetimeFigureOut">
              <a:rPr lang="en-US"/>
              <a:pPr>
                <a:defRPr/>
              </a:pPr>
              <a:t>23-Nov-22</a:t>
            </a:fld>
            <a:endParaRPr lang="en-US"/>
          </a:p>
        </p:txBody>
      </p:sp>
      <p:sp>
        <p:nvSpPr>
          <p:cNvPr id="6" name="Footer Placeholder 5">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EA6B1DE7-86EF-4565-9D67-762D8FC73284}" type="slidenum">
              <a:rPr lang="en-US"/>
              <a:pPr>
                <a:defRPr/>
              </a:pPr>
              <a:t>‹#›</a:t>
            </a:fld>
            <a:endParaRPr lang="en-US"/>
          </a:p>
        </p:txBody>
      </p:sp>
    </p:spTree>
  </p:cSld>
  <p:clrMapOvr>
    <a:masterClrMapping/>
  </p:clrMapOvr>
  <p:transition spd="slow" advTm="41338">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a:extLst>
              <a:ext uri="{FF2B5EF4-FFF2-40B4-BE49-F238E27FC236}"/>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A5A63A0E-6227-4F9B-8301-F9C3D5828AF2}" type="datetimeFigureOut">
              <a:rPr lang="en-US"/>
              <a:pPr>
                <a:defRPr/>
              </a:pPr>
              <a:t>23-Nov-22</a:t>
            </a:fld>
            <a:endParaRPr lang="en-US"/>
          </a:p>
        </p:txBody>
      </p:sp>
      <p:sp>
        <p:nvSpPr>
          <p:cNvPr id="6" name="Footer Placeholder 5">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05F3F154-5060-4375-B9D7-43CFD2313981}" type="slidenum">
              <a:rPr lang="en-US"/>
              <a:pPr>
                <a:defRPr/>
              </a:pPr>
              <a:t>‹#›</a:t>
            </a:fld>
            <a:endParaRPr lang="en-US"/>
          </a:p>
        </p:txBody>
      </p:sp>
    </p:spTree>
  </p:cSld>
  <p:clrMapOvr>
    <a:masterClrMapping/>
  </p:clrMapOvr>
  <p:transition spd="slow" advTm="41338">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8200" y="410368"/>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3615CF6C-D85A-4863-B22E-BBDD706D2D9B}" type="datetimeFigureOut">
              <a:rPr lang="en-US"/>
              <a:pPr>
                <a:defRPr/>
              </a:pPr>
              <a:t>23-Nov-22</a:t>
            </a:fld>
            <a:endParaRPr lang="en-US"/>
          </a:p>
        </p:txBody>
      </p:sp>
      <p:sp>
        <p:nvSpPr>
          <p:cNvPr id="5" name="Footer Placeholder 4">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F874DAEA-4128-4E0C-8583-49B07513FE36}" type="slidenum">
              <a:rPr lang="en-US"/>
              <a:pPr>
                <a:defRPr/>
              </a:pPr>
              <a:t>‹#›</a:t>
            </a:fld>
            <a:endParaRPr lang="en-US"/>
          </a:p>
        </p:txBody>
      </p:sp>
    </p:spTree>
  </p:cSld>
  <p:clrMapOvr>
    <a:masterClrMapping/>
  </p:clrMapOvr>
  <p:transition spd="slow" advTm="41338">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B0955765-3463-4FB3-8948-76E7D578E769}" type="datetimeFigureOut">
              <a:rPr lang="en-US"/>
              <a:pPr>
                <a:defRPr/>
              </a:pPr>
              <a:t>23-Nov-22</a:t>
            </a:fld>
            <a:endParaRPr lang="en-US"/>
          </a:p>
        </p:txBody>
      </p:sp>
      <p:sp>
        <p:nvSpPr>
          <p:cNvPr id="5" name="Footer Placeholder 4">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E453C4A8-4D71-45BD-90E3-C5F5BB9741D8}" type="slidenum">
              <a:rPr lang="en-US"/>
              <a:pPr>
                <a:defRPr/>
              </a:pPr>
              <a:t>‹#›</a:t>
            </a:fld>
            <a:endParaRPr lang="en-US"/>
          </a:p>
        </p:txBody>
      </p:sp>
    </p:spTree>
  </p:cSld>
  <p:clrMapOvr>
    <a:masterClrMapping/>
  </p:clrMapOvr>
  <p:transition spd="slow" advTm="41338">
    <p:diamon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0" name="Picture Placeholder 9">
            <a:extLst>
              <a:ext uri="{FF2B5EF4-FFF2-40B4-BE49-F238E27FC236}"/>
            </a:extLst>
          </p:cNvPr>
          <p:cNvSpPr>
            <a:spLocks noGrp="1"/>
          </p:cNvSpPr>
          <p:nvPr>
            <p:ph type="pic" sz="quarter" idx="10"/>
          </p:nvPr>
        </p:nvSpPr>
        <p:spPr>
          <a:xfrm>
            <a:off x="629585" y="689546"/>
            <a:ext cx="10972801" cy="5486402"/>
          </a:xfrm>
          <a:custGeom>
            <a:avLst/>
            <a:gdLst>
              <a:gd name="connsiteX0" fmla="*/ 0 w 10972801"/>
              <a:gd name="connsiteY0" fmla="*/ 0 h 5486402"/>
              <a:gd name="connsiteX1" fmla="*/ 10972801 w 10972801"/>
              <a:gd name="connsiteY1" fmla="*/ 0 h 5486402"/>
              <a:gd name="connsiteX2" fmla="*/ 10972801 w 10972801"/>
              <a:gd name="connsiteY2" fmla="*/ 5486402 h 5486402"/>
              <a:gd name="connsiteX3" fmla="*/ 0 w 10972801"/>
              <a:gd name="connsiteY3" fmla="*/ 5486402 h 5486402"/>
            </a:gdLst>
            <a:ahLst/>
            <a:cxnLst>
              <a:cxn ang="0">
                <a:pos x="connsiteX0" y="connsiteY0"/>
              </a:cxn>
              <a:cxn ang="0">
                <a:pos x="connsiteX1" y="connsiteY1"/>
              </a:cxn>
              <a:cxn ang="0">
                <a:pos x="connsiteX2" y="connsiteY2"/>
              </a:cxn>
              <a:cxn ang="0">
                <a:pos x="connsiteX3" y="connsiteY3"/>
              </a:cxn>
            </a:cxnLst>
            <a:rect l="l" t="t" r="r" b="b"/>
            <a:pathLst>
              <a:path w="10972801" h="5486402">
                <a:moveTo>
                  <a:pt x="0" y="0"/>
                </a:moveTo>
                <a:lnTo>
                  <a:pt x="10972801" y="0"/>
                </a:lnTo>
                <a:lnTo>
                  <a:pt x="10972801" y="5486402"/>
                </a:lnTo>
                <a:lnTo>
                  <a:pt x="0" y="5486402"/>
                </a:lnTo>
                <a:close/>
              </a:path>
            </a:pathLst>
          </a:custGeom>
        </p:spPr>
        <p:txBody>
          <a:bodyPr wrap="square">
            <a:noAutofit/>
          </a:bodyPr>
          <a:lstStyle/>
          <a:p>
            <a:pPr lvl="0"/>
            <a:endParaRPr lang="en-US" noProof="0"/>
          </a:p>
        </p:txBody>
      </p:sp>
    </p:spTree>
  </p:cSld>
  <p:clrMapOvr>
    <a:masterClrMapping/>
  </p:clrMapOvr>
  <p:transition spd="slow" advTm="41338">
    <p:diamon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lumns 1">
  <p:cSld name="Two Columns 1">
    <p:spTree>
      <p:nvGrpSpPr>
        <p:cNvPr id="1" name="Shape 132"/>
        <p:cNvGrpSpPr/>
        <p:nvPr/>
      </p:nvGrpSpPr>
      <p:grpSpPr>
        <a:xfrm>
          <a:off x="0" y="0"/>
          <a:ext cx="0" cy="0"/>
          <a:chOff x="0" y="0"/>
          <a:chExt cx="0" cy="0"/>
        </a:xfrm>
      </p:grpSpPr>
      <p:sp>
        <p:nvSpPr>
          <p:cNvPr id="7" name="Google Shape;138;p20"/>
          <p:cNvSpPr/>
          <p:nvPr/>
        </p:nvSpPr>
        <p:spPr>
          <a:xfrm>
            <a:off x="-254000" y="4981575"/>
            <a:ext cx="3302000" cy="2016125"/>
          </a:xfrm>
          <a:custGeom>
            <a:avLst/>
            <a:gdLst/>
            <a:ahLst/>
            <a:cxnLst/>
            <a:rect l="l" t="t" r="r" b="b"/>
            <a:pathLst>
              <a:path w="99060" h="60463" extrusionOk="0">
                <a:moveTo>
                  <a:pt x="0" y="5980"/>
                </a:moveTo>
                <a:cubicBezTo>
                  <a:pt x="12213" y="-3180"/>
                  <a:pt x="41145" y="-2222"/>
                  <a:pt x="45339" y="12457"/>
                </a:cubicBezTo>
                <a:cubicBezTo>
                  <a:pt x="46820" y="17641"/>
                  <a:pt x="45535" y="24944"/>
                  <a:pt x="41148" y="28078"/>
                </a:cubicBezTo>
                <a:cubicBezTo>
                  <a:pt x="39089" y="29549"/>
                  <a:pt x="35164" y="27989"/>
                  <a:pt x="33909" y="25792"/>
                </a:cubicBezTo>
                <a:cubicBezTo>
                  <a:pt x="32870" y="23973"/>
                  <a:pt x="33446" y="20358"/>
                  <a:pt x="35433" y="19696"/>
                </a:cubicBezTo>
                <a:cubicBezTo>
                  <a:pt x="43656" y="16955"/>
                  <a:pt x="54831" y="18520"/>
                  <a:pt x="60960" y="24649"/>
                </a:cubicBezTo>
                <a:cubicBezTo>
                  <a:pt x="69254" y="32943"/>
                  <a:pt x="72097" y="45692"/>
                  <a:pt x="80391" y="53986"/>
                </a:cubicBezTo>
                <a:cubicBezTo>
                  <a:pt x="85049" y="58644"/>
                  <a:pt x="93169" y="57517"/>
                  <a:pt x="99060" y="60463"/>
                </a:cubicBezTo>
              </a:path>
            </a:pathLst>
          </a:custGeom>
          <a:noFill/>
          <a:ln w="38100" cap="flat" cmpd="sng">
            <a:solidFill>
              <a:schemeClr val="accent4"/>
            </a:solidFill>
            <a:prstDash val="dash"/>
            <a:round/>
            <a:headEnd type="none" w="med" len="med"/>
            <a:tailEnd type="none" w="med" len="med"/>
          </a:ln>
        </p:spPr>
      </p:sp>
      <p:sp>
        <p:nvSpPr>
          <p:cNvPr id="8" name="Google Shape;139;p20"/>
          <p:cNvSpPr/>
          <p:nvPr/>
        </p:nvSpPr>
        <p:spPr>
          <a:xfrm>
            <a:off x="10564813" y="1320800"/>
            <a:ext cx="1843087" cy="3492500"/>
          </a:xfrm>
          <a:custGeom>
            <a:avLst/>
            <a:gdLst/>
            <a:ahLst/>
            <a:cxnLst/>
            <a:rect l="l" t="t" r="r" b="b"/>
            <a:pathLst>
              <a:path w="55291" h="104775" extrusionOk="0">
                <a:moveTo>
                  <a:pt x="53767" y="0"/>
                </a:moveTo>
                <a:cubicBezTo>
                  <a:pt x="52109" y="11606"/>
                  <a:pt x="37989" y="19258"/>
                  <a:pt x="26716" y="22479"/>
                </a:cubicBezTo>
                <a:cubicBezTo>
                  <a:pt x="17320" y="25163"/>
                  <a:pt x="4147" y="27012"/>
                  <a:pt x="808" y="36195"/>
                </a:cubicBezTo>
                <a:cubicBezTo>
                  <a:pt x="-3391" y="47742"/>
                  <a:pt x="10039" y="59896"/>
                  <a:pt x="19096" y="68199"/>
                </a:cubicBezTo>
                <a:cubicBezTo>
                  <a:pt x="28194" y="76539"/>
                  <a:pt x="34372" y="87666"/>
                  <a:pt x="43099" y="96393"/>
                </a:cubicBezTo>
                <a:cubicBezTo>
                  <a:pt x="46586" y="99880"/>
                  <a:pt x="51804" y="101288"/>
                  <a:pt x="55291" y="104775"/>
                </a:cubicBezTo>
              </a:path>
            </a:pathLst>
          </a:custGeom>
          <a:noFill/>
          <a:ln w="38100" cap="flat" cmpd="sng">
            <a:solidFill>
              <a:schemeClr val="accent4"/>
            </a:solidFill>
            <a:prstDash val="dash"/>
            <a:round/>
            <a:headEnd type="none" w="med" len="med"/>
            <a:tailEnd type="none" w="med" len="med"/>
          </a:ln>
        </p:spPr>
      </p:sp>
      <p:sp>
        <p:nvSpPr>
          <p:cNvPr id="133" name="Google Shape;133;p20"/>
          <p:cNvSpPr txBox="1">
            <a:spLocks noGrp="1"/>
          </p:cNvSpPr>
          <p:nvPr>
            <p:ph type="title"/>
          </p:nvPr>
        </p:nvSpPr>
        <p:spPr>
          <a:xfrm>
            <a:off x="808700" y="653497"/>
            <a:ext cx="10558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a:endParaRPr/>
          </a:p>
        </p:txBody>
      </p:sp>
      <p:sp>
        <p:nvSpPr>
          <p:cNvPr id="134" name="Google Shape;134;p20"/>
          <p:cNvSpPr txBox="1">
            <a:spLocks noGrp="1"/>
          </p:cNvSpPr>
          <p:nvPr>
            <p:ph type="title" idx="2"/>
          </p:nvPr>
        </p:nvSpPr>
        <p:spPr>
          <a:xfrm>
            <a:off x="2892400" y="2279467"/>
            <a:ext cx="2829200" cy="763600"/>
          </a:xfrm>
          <a:prstGeom prst="rect">
            <a:avLst/>
          </a:prstGeom>
          <a:solidFill>
            <a:schemeClr val="accent4"/>
          </a:solidFill>
        </p:spPr>
        <p:txBody>
          <a:bodyPr spcFirstLastPara="1" wrap="square" lIns="91425" tIns="91425" rIns="91425" bIns="91425" anchor="ctr" anchorCtr="0">
            <a:noAutofit/>
          </a:bodyPr>
          <a:lstStyle>
            <a:lvl1pPr lvl="0" algn="ctr" rtl="0">
              <a:spcBef>
                <a:spcPts val="0"/>
              </a:spcBef>
              <a:spcAft>
                <a:spcPts val="0"/>
              </a:spcAft>
              <a:buSzPts val="1800"/>
              <a:buNone/>
              <a:defRPr sz="4000">
                <a:solidFill>
                  <a:schemeClr val="lt1"/>
                </a:solidFill>
              </a:defRPr>
            </a:lvl1pPr>
            <a:lvl2pPr lvl="1" algn="ctr" rtl="0">
              <a:spcBef>
                <a:spcPts val="0"/>
              </a:spcBef>
              <a:spcAft>
                <a:spcPts val="0"/>
              </a:spcAft>
              <a:buSzPts val="3800"/>
              <a:buNone/>
              <a:defRPr/>
            </a:lvl2pPr>
            <a:lvl3pPr lvl="2" algn="ctr" rtl="0">
              <a:spcBef>
                <a:spcPts val="0"/>
              </a:spcBef>
              <a:spcAft>
                <a:spcPts val="0"/>
              </a:spcAft>
              <a:buSzPts val="3800"/>
              <a:buNone/>
              <a:defRPr/>
            </a:lvl3pPr>
            <a:lvl4pPr lvl="3" algn="ctr" rtl="0">
              <a:spcBef>
                <a:spcPts val="0"/>
              </a:spcBef>
              <a:spcAft>
                <a:spcPts val="0"/>
              </a:spcAft>
              <a:buSzPts val="3800"/>
              <a:buNone/>
              <a:defRPr/>
            </a:lvl4pPr>
            <a:lvl5pPr lvl="4" algn="ctr" rtl="0">
              <a:spcBef>
                <a:spcPts val="0"/>
              </a:spcBef>
              <a:spcAft>
                <a:spcPts val="0"/>
              </a:spcAft>
              <a:buSzPts val="3800"/>
              <a:buNone/>
              <a:defRPr/>
            </a:lvl5pPr>
            <a:lvl6pPr lvl="5" algn="ctr" rtl="0">
              <a:spcBef>
                <a:spcPts val="0"/>
              </a:spcBef>
              <a:spcAft>
                <a:spcPts val="0"/>
              </a:spcAft>
              <a:buSzPts val="3800"/>
              <a:buNone/>
              <a:defRPr/>
            </a:lvl6pPr>
            <a:lvl7pPr lvl="6" algn="ctr" rtl="0">
              <a:spcBef>
                <a:spcPts val="0"/>
              </a:spcBef>
              <a:spcAft>
                <a:spcPts val="0"/>
              </a:spcAft>
              <a:buSzPts val="3800"/>
              <a:buNone/>
              <a:defRPr/>
            </a:lvl7pPr>
            <a:lvl8pPr lvl="7" algn="ctr" rtl="0">
              <a:spcBef>
                <a:spcPts val="0"/>
              </a:spcBef>
              <a:spcAft>
                <a:spcPts val="0"/>
              </a:spcAft>
              <a:buSzPts val="3800"/>
              <a:buNone/>
              <a:defRPr/>
            </a:lvl8pPr>
            <a:lvl9pPr lvl="8" algn="ctr" rtl="0">
              <a:spcBef>
                <a:spcPts val="0"/>
              </a:spcBef>
              <a:spcAft>
                <a:spcPts val="0"/>
              </a:spcAft>
              <a:buSzPts val="3800"/>
              <a:buNone/>
              <a:defRPr/>
            </a:lvl9pPr>
          </a:lstStyle>
          <a:p>
            <a:endParaRPr/>
          </a:p>
        </p:txBody>
      </p:sp>
      <p:sp>
        <p:nvSpPr>
          <p:cNvPr id="135" name="Google Shape;135;p20"/>
          <p:cNvSpPr txBox="1">
            <a:spLocks noGrp="1"/>
          </p:cNvSpPr>
          <p:nvPr>
            <p:ph type="subTitle" idx="1"/>
          </p:nvPr>
        </p:nvSpPr>
        <p:spPr>
          <a:xfrm>
            <a:off x="2892400" y="3429001"/>
            <a:ext cx="2829200" cy="1601200"/>
          </a:xfrm>
          <a:prstGeom prst="rect">
            <a:avLst/>
          </a:prstGeom>
          <a:solidFill>
            <a:schemeClr val="accent4"/>
          </a:solidFill>
        </p:spPr>
        <p:txBody>
          <a:bodyPr spcFirstLastPara="1" wrap="square" lIns="91425" tIns="91425" rIns="91425" bIns="91425" anchor="b" anchorCtr="0">
            <a:noAutofit/>
          </a:bodyPr>
          <a:lstStyle>
            <a:lvl1pPr lvl="0" algn="ctr" rtl="0">
              <a:lnSpc>
                <a:spcPct val="100000"/>
              </a:lnSpc>
              <a:spcBef>
                <a:spcPts val="0"/>
              </a:spcBef>
              <a:spcAft>
                <a:spcPts val="0"/>
              </a:spcAft>
              <a:buSzPts val="1400"/>
              <a:buNone/>
              <a:defRPr sz="1867">
                <a:solidFill>
                  <a:schemeClr val="lt1"/>
                </a:solidFill>
              </a:defRPr>
            </a:lvl1pPr>
            <a:lvl2pPr lvl="1" algn="ctr" rtl="0">
              <a:lnSpc>
                <a:spcPct val="100000"/>
              </a:lnSpc>
              <a:spcBef>
                <a:spcPts val="2133"/>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6" name="Google Shape;136;p20"/>
          <p:cNvSpPr txBox="1">
            <a:spLocks noGrp="1"/>
          </p:cNvSpPr>
          <p:nvPr>
            <p:ph type="title" idx="3"/>
          </p:nvPr>
        </p:nvSpPr>
        <p:spPr>
          <a:xfrm>
            <a:off x="6470400" y="3050328"/>
            <a:ext cx="2829200" cy="763600"/>
          </a:xfrm>
          <a:prstGeom prst="rect">
            <a:avLst/>
          </a:prstGeom>
          <a:solidFill>
            <a:schemeClr val="accent4"/>
          </a:solidFill>
        </p:spPr>
        <p:txBody>
          <a:bodyPr spcFirstLastPara="1" wrap="square" lIns="91425" tIns="91425" rIns="91425" bIns="91425" anchor="ctr" anchorCtr="0">
            <a:noAutofit/>
          </a:bodyPr>
          <a:lstStyle>
            <a:lvl1pPr lvl="0" algn="ctr" rtl="0">
              <a:spcBef>
                <a:spcPts val="0"/>
              </a:spcBef>
              <a:spcAft>
                <a:spcPts val="0"/>
              </a:spcAft>
              <a:buSzPts val="1800"/>
              <a:buNone/>
              <a:defRPr sz="4000">
                <a:solidFill>
                  <a:schemeClr val="lt1"/>
                </a:solidFill>
              </a:defRPr>
            </a:lvl1pPr>
            <a:lvl2pPr lvl="1" algn="ctr" rtl="0">
              <a:spcBef>
                <a:spcPts val="0"/>
              </a:spcBef>
              <a:spcAft>
                <a:spcPts val="0"/>
              </a:spcAft>
              <a:buSzPts val="3800"/>
              <a:buNone/>
              <a:defRPr/>
            </a:lvl2pPr>
            <a:lvl3pPr lvl="2" algn="ctr" rtl="0">
              <a:spcBef>
                <a:spcPts val="0"/>
              </a:spcBef>
              <a:spcAft>
                <a:spcPts val="0"/>
              </a:spcAft>
              <a:buSzPts val="3800"/>
              <a:buNone/>
              <a:defRPr/>
            </a:lvl3pPr>
            <a:lvl4pPr lvl="3" algn="ctr" rtl="0">
              <a:spcBef>
                <a:spcPts val="0"/>
              </a:spcBef>
              <a:spcAft>
                <a:spcPts val="0"/>
              </a:spcAft>
              <a:buSzPts val="3800"/>
              <a:buNone/>
              <a:defRPr/>
            </a:lvl4pPr>
            <a:lvl5pPr lvl="4" algn="ctr" rtl="0">
              <a:spcBef>
                <a:spcPts val="0"/>
              </a:spcBef>
              <a:spcAft>
                <a:spcPts val="0"/>
              </a:spcAft>
              <a:buSzPts val="3800"/>
              <a:buNone/>
              <a:defRPr/>
            </a:lvl5pPr>
            <a:lvl6pPr lvl="5" algn="ctr" rtl="0">
              <a:spcBef>
                <a:spcPts val="0"/>
              </a:spcBef>
              <a:spcAft>
                <a:spcPts val="0"/>
              </a:spcAft>
              <a:buSzPts val="3800"/>
              <a:buNone/>
              <a:defRPr/>
            </a:lvl6pPr>
            <a:lvl7pPr lvl="6" algn="ctr" rtl="0">
              <a:spcBef>
                <a:spcPts val="0"/>
              </a:spcBef>
              <a:spcAft>
                <a:spcPts val="0"/>
              </a:spcAft>
              <a:buSzPts val="3800"/>
              <a:buNone/>
              <a:defRPr/>
            </a:lvl7pPr>
            <a:lvl8pPr lvl="7" algn="ctr" rtl="0">
              <a:spcBef>
                <a:spcPts val="0"/>
              </a:spcBef>
              <a:spcAft>
                <a:spcPts val="0"/>
              </a:spcAft>
              <a:buSzPts val="3800"/>
              <a:buNone/>
              <a:defRPr/>
            </a:lvl8pPr>
            <a:lvl9pPr lvl="8" algn="ctr" rtl="0">
              <a:spcBef>
                <a:spcPts val="0"/>
              </a:spcBef>
              <a:spcAft>
                <a:spcPts val="0"/>
              </a:spcAft>
              <a:buSzPts val="3800"/>
              <a:buNone/>
              <a:defRPr/>
            </a:lvl9pPr>
          </a:lstStyle>
          <a:p>
            <a:endParaRPr/>
          </a:p>
        </p:txBody>
      </p:sp>
      <p:sp>
        <p:nvSpPr>
          <p:cNvPr id="137" name="Google Shape;137;p20"/>
          <p:cNvSpPr txBox="1">
            <a:spLocks noGrp="1"/>
          </p:cNvSpPr>
          <p:nvPr>
            <p:ph type="subTitle" idx="4"/>
          </p:nvPr>
        </p:nvSpPr>
        <p:spPr>
          <a:xfrm>
            <a:off x="6470400" y="4194556"/>
            <a:ext cx="2829200" cy="1601200"/>
          </a:xfrm>
          <a:prstGeom prst="rect">
            <a:avLst/>
          </a:prstGeom>
          <a:solidFill>
            <a:schemeClr val="accent4"/>
          </a:solidFill>
        </p:spPr>
        <p:txBody>
          <a:bodyPr spcFirstLastPara="1" wrap="square" lIns="91425" tIns="91425" rIns="91425" bIns="91425" anchor="b" anchorCtr="0">
            <a:noAutofit/>
          </a:bodyPr>
          <a:lstStyle>
            <a:lvl1pPr lvl="0" algn="ctr" rtl="0">
              <a:lnSpc>
                <a:spcPct val="100000"/>
              </a:lnSpc>
              <a:spcBef>
                <a:spcPts val="0"/>
              </a:spcBef>
              <a:spcAft>
                <a:spcPts val="0"/>
              </a:spcAft>
              <a:buSzPts val="1400"/>
              <a:buNone/>
              <a:defRPr sz="1867">
                <a:solidFill>
                  <a:schemeClr val="lt1"/>
                </a:solidFill>
              </a:defRPr>
            </a:lvl1pPr>
            <a:lvl2pPr lvl="1" algn="ctr" rtl="0">
              <a:lnSpc>
                <a:spcPct val="100000"/>
              </a:lnSpc>
              <a:spcBef>
                <a:spcPts val="2133"/>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2"/>
        <p:cNvGrpSpPr/>
        <p:nvPr/>
      </p:nvGrpSpPr>
      <p:grpSpPr>
        <a:xfrm>
          <a:off x="0" y="0"/>
          <a:ext cx="0" cy="0"/>
          <a:chOff x="0" y="0"/>
          <a:chExt cx="0" cy="0"/>
        </a:xfrm>
      </p:grpSpPr>
      <p:sp>
        <p:nvSpPr>
          <p:cNvPr id="4" name="Google Shape;33;p7"/>
          <p:cNvSpPr/>
          <p:nvPr/>
        </p:nvSpPr>
        <p:spPr>
          <a:xfrm rot="120236">
            <a:off x="6029325" y="-85725"/>
            <a:ext cx="6302375" cy="1704975"/>
          </a:xfrm>
          <a:custGeom>
            <a:avLst/>
            <a:gdLst/>
            <a:ahLst/>
            <a:cxnLst/>
            <a:rect l="l" t="t" r="r" b="b"/>
            <a:pathLst>
              <a:path w="182649" h="63284" extrusionOk="0">
                <a:moveTo>
                  <a:pt x="182649" y="2302"/>
                </a:moveTo>
                <a:cubicBezTo>
                  <a:pt x="179506" y="-1888"/>
                  <a:pt x="172180" y="979"/>
                  <a:pt x="166960" y="1414"/>
                </a:cubicBezTo>
                <a:cubicBezTo>
                  <a:pt x="159029" y="2075"/>
                  <a:pt x="149794" y="2892"/>
                  <a:pt x="144166" y="8519"/>
                </a:cubicBezTo>
                <a:cubicBezTo>
                  <a:pt x="130652" y="22029"/>
                  <a:pt x="136093" y="51480"/>
                  <a:pt x="119003" y="60028"/>
                </a:cubicBezTo>
                <a:cubicBezTo>
                  <a:pt x="109695" y="64684"/>
                  <a:pt x="96245" y="63313"/>
                  <a:pt x="87920" y="57067"/>
                </a:cubicBezTo>
                <a:cubicBezTo>
                  <a:pt x="78959" y="50344"/>
                  <a:pt x="70296" y="41186"/>
                  <a:pt x="59205" y="39602"/>
                </a:cubicBezTo>
                <a:cubicBezTo>
                  <a:pt x="38163" y="36597"/>
                  <a:pt x="20164" y="56563"/>
                  <a:pt x="0" y="63284"/>
                </a:cubicBezTo>
              </a:path>
            </a:pathLst>
          </a:custGeom>
          <a:noFill/>
          <a:ln w="38100" cap="flat" cmpd="sng">
            <a:solidFill>
              <a:schemeClr val="accent4"/>
            </a:solidFill>
            <a:prstDash val="dash"/>
            <a:round/>
            <a:headEnd type="none" w="med" len="med"/>
            <a:tailEnd type="oval" w="med" len="med"/>
          </a:ln>
        </p:spPr>
      </p:sp>
      <p:sp>
        <p:nvSpPr>
          <p:cNvPr id="34" name="Google Shape;34;p7"/>
          <p:cNvSpPr txBox="1">
            <a:spLocks noGrp="1"/>
          </p:cNvSpPr>
          <p:nvPr>
            <p:ph type="title"/>
          </p:nvPr>
        </p:nvSpPr>
        <p:spPr>
          <a:xfrm>
            <a:off x="7084800" y="3354233"/>
            <a:ext cx="3167600" cy="888000"/>
          </a:xfrm>
          <a:prstGeom prst="rect">
            <a:avLst/>
          </a:prstGeom>
        </p:spPr>
        <p:txBody>
          <a:bodyPr spcFirstLastPara="1" wrap="square" lIns="91425" tIns="91425" rIns="91425" bIns="91425" anchor="b" anchorCtr="0">
            <a:noAutofit/>
          </a:bodyPr>
          <a:lstStyle>
            <a:lvl1pPr lvl="0" rtl="0">
              <a:lnSpc>
                <a:spcPct val="90000"/>
              </a:lnSpc>
              <a:spcBef>
                <a:spcPts val="0"/>
              </a:spcBef>
              <a:spcAft>
                <a:spcPts val="0"/>
              </a:spcAft>
              <a:buSzPts val="4000"/>
              <a:buNone/>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35" name="Google Shape;35;p7"/>
          <p:cNvSpPr txBox="1">
            <a:spLocks noGrp="1"/>
          </p:cNvSpPr>
          <p:nvPr>
            <p:ph type="body" idx="1"/>
          </p:nvPr>
        </p:nvSpPr>
        <p:spPr>
          <a:xfrm>
            <a:off x="7084800" y="4118567"/>
            <a:ext cx="3167600" cy="1216400"/>
          </a:xfrm>
          <a:prstGeom prst="rect">
            <a:avLst/>
          </a:prstGeom>
          <a:noFill/>
        </p:spPr>
        <p:txBody>
          <a:bodyPr spcFirstLastPara="1" wrap="square" lIns="91425" tIns="91425" rIns="91425" bIns="91425" anchor="t" anchorCtr="0">
            <a:noAutofit/>
          </a:bodyPr>
          <a:lstStyle>
            <a:lvl1pPr marL="609585" lvl="0" indent="-406390" rtl="0">
              <a:spcBef>
                <a:spcPts val="0"/>
              </a:spcBef>
              <a:spcAft>
                <a:spcPts val="0"/>
              </a:spcAft>
              <a:buSzPts val="1200"/>
              <a:buChar char="●"/>
              <a:defRPr>
                <a:solidFill>
                  <a:schemeClr val="dk1"/>
                </a:solidFill>
              </a:defRPr>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ree Columns 1">
  <p:cSld name="Three Columns 1">
    <p:spTree>
      <p:nvGrpSpPr>
        <p:cNvPr id="1" name="Shape 115"/>
        <p:cNvGrpSpPr/>
        <p:nvPr/>
      </p:nvGrpSpPr>
      <p:grpSpPr>
        <a:xfrm>
          <a:off x="0" y="0"/>
          <a:ext cx="0" cy="0"/>
          <a:chOff x="0" y="0"/>
          <a:chExt cx="0" cy="0"/>
        </a:xfrm>
      </p:grpSpPr>
      <p:sp>
        <p:nvSpPr>
          <p:cNvPr id="9" name="Google Shape;123;p18"/>
          <p:cNvSpPr/>
          <p:nvPr/>
        </p:nvSpPr>
        <p:spPr>
          <a:xfrm rot="4024234">
            <a:off x="619919" y="-1853406"/>
            <a:ext cx="141287" cy="4765675"/>
          </a:xfrm>
          <a:custGeom>
            <a:avLst/>
            <a:gdLst/>
            <a:ahLst/>
            <a:cxnLst/>
            <a:rect l="l" t="t" r="r" b="b"/>
            <a:pathLst>
              <a:path w="11059" h="227968" extrusionOk="0">
                <a:moveTo>
                  <a:pt x="10255" y="0"/>
                </a:moveTo>
                <a:cubicBezTo>
                  <a:pt x="7659" y="10386"/>
                  <a:pt x="6859" y="21427"/>
                  <a:pt x="8187" y="32050"/>
                </a:cubicBezTo>
                <a:cubicBezTo>
                  <a:pt x="9066" y="39079"/>
                  <a:pt x="11456" y="46372"/>
                  <a:pt x="9738" y="53244"/>
                </a:cubicBezTo>
                <a:cubicBezTo>
                  <a:pt x="6999" y="64197"/>
                  <a:pt x="-2017" y="74790"/>
                  <a:pt x="433" y="85811"/>
                </a:cubicBezTo>
                <a:cubicBezTo>
                  <a:pt x="3589" y="100008"/>
                  <a:pt x="8968" y="113768"/>
                  <a:pt x="10772" y="128200"/>
                </a:cubicBezTo>
                <a:cubicBezTo>
                  <a:pt x="11918" y="137364"/>
                  <a:pt x="6636" y="146361"/>
                  <a:pt x="6636" y="155597"/>
                </a:cubicBezTo>
                <a:cubicBezTo>
                  <a:pt x="6636" y="165816"/>
                  <a:pt x="11743" y="176076"/>
                  <a:pt x="9738" y="186097"/>
                </a:cubicBezTo>
                <a:cubicBezTo>
                  <a:pt x="8831" y="190631"/>
                  <a:pt x="4108" y="193915"/>
                  <a:pt x="3535" y="198503"/>
                </a:cubicBezTo>
                <a:cubicBezTo>
                  <a:pt x="2302" y="208370"/>
                  <a:pt x="8187" y="218025"/>
                  <a:pt x="8187" y="227968"/>
                </a:cubicBezTo>
              </a:path>
            </a:pathLst>
          </a:custGeom>
          <a:noFill/>
          <a:ln w="38100" cap="flat" cmpd="sng">
            <a:solidFill>
              <a:schemeClr val="accent4"/>
            </a:solidFill>
            <a:prstDash val="dash"/>
            <a:round/>
            <a:headEnd type="none" w="med" len="med"/>
            <a:tailEnd type="none" w="med" len="med"/>
          </a:ln>
        </p:spPr>
      </p:sp>
      <p:sp>
        <p:nvSpPr>
          <p:cNvPr id="116" name="Google Shape;116;p18"/>
          <p:cNvSpPr txBox="1">
            <a:spLocks noGrp="1"/>
          </p:cNvSpPr>
          <p:nvPr>
            <p:ph type="title"/>
          </p:nvPr>
        </p:nvSpPr>
        <p:spPr>
          <a:xfrm>
            <a:off x="778467" y="798533"/>
            <a:ext cx="5317600" cy="8620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Clr>
                <a:srgbClr val="000000"/>
              </a:buClr>
              <a:buSzPts val="40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a:endParaRPr/>
          </a:p>
        </p:txBody>
      </p:sp>
      <p:sp>
        <p:nvSpPr>
          <p:cNvPr id="117" name="Google Shape;117;p18"/>
          <p:cNvSpPr txBox="1">
            <a:spLocks noGrp="1"/>
          </p:cNvSpPr>
          <p:nvPr>
            <p:ph type="title" idx="2"/>
          </p:nvPr>
        </p:nvSpPr>
        <p:spPr>
          <a:xfrm>
            <a:off x="1704087" y="2212407"/>
            <a:ext cx="3375600" cy="5604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800"/>
              <a:buNone/>
              <a:defRPr sz="3333">
                <a:solidFill>
                  <a:schemeClr val="dk1"/>
                </a:solidFill>
              </a:defRPr>
            </a:lvl1pPr>
            <a:lvl2pPr lvl="1" algn="ctr" rtl="0">
              <a:spcBef>
                <a:spcPts val="0"/>
              </a:spcBef>
              <a:spcAft>
                <a:spcPts val="0"/>
              </a:spcAft>
              <a:buSzPts val="3800"/>
              <a:buNone/>
              <a:defRPr/>
            </a:lvl2pPr>
            <a:lvl3pPr lvl="2" algn="ctr" rtl="0">
              <a:spcBef>
                <a:spcPts val="0"/>
              </a:spcBef>
              <a:spcAft>
                <a:spcPts val="0"/>
              </a:spcAft>
              <a:buSzPts val="3800"/>
              <a:buNone/>
              <a:defRPr/>
            </a:lvl3pPr>
            <a:lvl4pPr lvl="3" algn="ctr" rtl="0">
              <a:spcBef>
                <a:spcPts val="0"/>
              </a:spcBef>
              <a:spcAft>
                <a:spcPts val="0"/>
              </a:spcAft>
              <a:buSzPts val="3800"/>
              <a:buNone/>
              <a:defRPr/>
            </a:lvl4pPr>
            <a:lvl5pPr lvl="4" algn="ctr" rtl="0">
              <a:spcBef>
                <a:spcPts val="0"/>
              </a:spcBef>
              <a:spcAft>
                <a:spcPts val="0"/>
              </a:spcAft>
              <a:buSzPts val="3800"/>
              <a:buNone/>
              <a:defRPr/>
            </a:lvl5pPr>
            <a:lvl6pPr lvl="5" algn="ctr" rtl="0">
              <a:spcBef>
                <a:spcPts val="0"/>
              </a:spcBef>
              <a:spcAft>
                <a:spcPts val="0"/>
              </a:spcAft>
              <a:buSzPts val="3800"/>
              <a:buNone/>
              <a:defRPr/>
            </a:lvl6pPr>
            <a:lvl7pPr lvl="6" algn="ctr" rtl="0">
              <a:spcBef>
                <a:spcPts val="0"/>
              </a:spcBef>
              <a:spcAft>
                <a:spcPts val="0"/>
              </a:spcAft>
              <a:buSzPts val="3800"/>
              <a:buNone/>
              <a:defRPr/>
            </a:lvl7pPr>
            <a:lvl8pPr lvl="7" algn="ctr" rtl="0">
              <a:spcBef>
                <a:spcPts val="0"/>
              </a:spcBef>
              <a:spcAft>
                <a:spcPts val="0"/>
              </a:spcAft>
              <a:buSzPts val="3800"/>
              <a:buNone/>
              <a:defRPr/>
            </a:lvl8pPr>
            <a:lvl9pPr lvl="8" algn="ctr" rtl="0">
              <a:spcBef>
                <a:spcPts val="0"/>
              </a:spcBef>
              <a:spcAft>
                <a:spcPts val="0"/>
              </a:spcAft>
              <a:buSzPts val="3800"/>
              <a:buNone/>
              <a:defRPr/>
            </a:lvl9pPr>
          </a:lstStyle>
          <a:p>
            <a:endParaRPr/>
          </a:p>
        </p:txBody>
      </p:sp>
      <p:sp>
        <p:nvSpPr>
          <p:cNvPr id="118" name="Google Shape;118;p18"/>
          <p:cNvSpPr txBox="1">
            <a:spLocks noGrp="1"/>
          </p:cNvSpPr>
          <p:nvPr>
            <p:ph type="subTitle" idx="1"/>
          </p:nvPr>
        </p:nvSpPr>
        <p:spPr>
          <a:xfrm>
            <a:off x="1704067" y="2772800"/>
            <a:ext cx="3782400"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9" name="Google Shape;119;p18"/>
          <p:cNvSpPr txBox="1">
            <a:spLocks noGrp="1"/>
          </p:cNvSpPr>
          <p:nvPr>
            <p:ph type="title" idx="3"/>
          </p:nvPr>
        </p:nvSpPr>
        <p:spPr>
          <a:xfrm>
            <a:off x="1704073" y="3618072"/>
            <a:ext cx="3375600" cy="5604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800"/>
              <a:buNone/>
              <a:defRPr sz="3333">
                <a:solidFill>
                  <a:schemeClr val="dk1"/>
                </a:solidFill>
              </a:defRPr>
            </a:lvl1pPr>
            <a:lvl2pPr lvl="1" algn="ctr" rtl="0">
              <a:spcBef>
                <a:spcPts val="0"/>
              </a:spcBef>
              <a:spcAft>
                <a:spcPts val="0"/>
              </a:spcAft>
              <a:buSzPts val="3800"/>
              <a:buNone/>
              <a:defRPr/>
            </a:lvl2pPr>
            <a:lvl3pPr lvl="2" algn="ctr" rtl="0">
              <a:spcBef>
                <a:spcPts val="0"/>
              </a:spcBef>
              <a:spcAft>
                <a:spcPts val="0"/>
              </a:spcAft>
              <a:buSzPts val="3800"/>
              <a:buNone/>
              <a:defRPr/>
            </a:lvl3pPr>
            <a:lvl4pPr lvl="3" algn="ctr" rtl="0">
              <a:spcBef>
                <a:spcPts val="0"/>
              </a:spcBef>
              <a:spcAft>
                <a:spcPts val="0"/>
              </a:spcAft>
              <a:buSzPts val="3800"/>
              <a:buNone/>
              <a:defRPr/>
            </a:lvl4pPr>
            <a:lvl5pPr lvl="4" algn="ctr" rtl="0">
              <a:spcBef>
                <a:spcPts val="0"/>
              </a:spcBef>
              <a:spcAft>
                <a:spcPts val="0"/>
              </a:spcAft>
              <a:buSzPts val="3800"/>
              <a:buNone/>
              <a:defRPr/>
            </a:lvl5pPr>
            <a:lvl6pPr lvl="5" algn="ctr" rtl="0">
              <a:spcBef>
                <a:spcPts val="0"/>
              </a:spcBef>
              <a:spcAft>
                <a:spcPts val="0"/>
              </a:spcAft>
              <a:buSzPts val="3800"/>
              <a:buNone/>
              <a:defRPr/>
            </a:lvl6pPr>
            <a:lvl7pPr lvl="6" algn="ctr" rtl="0">
              <a:spcBef>
                <a:spcPts val="0"/>
              </a:spcBef>
              <a:spcAft>
                <a:spcPts val="0"/>
              </a:spcAft>
              <a:buSzPts val="3800"/>
              <a:buNone/>
              <a:defRPr/>
            </a:lvl7pPr>
            <a:lvl8pPr lvl="7" algn="ctr" rtl="0">
              <a:spcBef>
                <a:spcPts val="0"/>
              </a:spcBef>
              <a:spcAft>
                <a:spcPts val="0"/>
              </a:spcAft>
              <a:buSzPts val="3800"/>
              <a:buNone/>
              <a:defRPr/>
            </a:lvl8pPr>
            <a:lvl9pPr lvl="8" algn="ctr" rtl="0">
              <a:spcBef>
                <a:spcPts val="0"/>
              </a:spcBef>
              <a:spcAft>
                <a:spcPts val="0"/>
              </a:spcAft>
              <a:buSzPts val="3800"/>
              <a:buNone/>
              <a:defRPr/>
            </a:lvl9pPr>
          </a:lstStyle>
          <a:p>
            <a:endParaRPr/>
          </a:p>
        </p:txBody>
      </p:sp>
      <p:sp>
        <p:nvSpPr>
          <p:cNvPr id="120" name="Google Shape;120;p18"/>
          <p:cNvSpPr txBox="1">
            <a:spLocks noGrp="1"/>
          </p:cNvSpPr>
          <p:nvPr>
            <p:ph type="subTitle" idx="4"/>
          </p:nvPr>
        </p:nvSpPr>
        <p:spPr>
          <a:xfrm>
            <a:off x="1704067" y="4149125"/>
            <a:ext cx="3782400"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2133"/>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1" name="Google Shape;121;p18"/>
          <p:cNvSpPr txBox="1">
            <a:spLocks noGrp="1"/>
          </p:cNvSpPr>
          <p:nvPr>
            <p:ph type="title" idx="5"/>
          </p:nvPr>
        </p:nvSpPr>
        <p:spPr>
          <a:xfrm>
            <a:off x="1704087" y="4994408"/>
            <a:ext cx="3375600" cy="5604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800"/>
              <a:buNone/>
              <a:defRPr sz="3333">
                <a:solidFill>
                  <a:schemeClr val="dk1"/>
                </a:solidFill>
              </a:defRPr>
            </a:lvl1pPr>
            <a:lvl2pPr lvl="1" algn="ctr" rtl="0">
              <a:spcBef>
                <a:spcPts val="0"/>
              </a:spcBef>
              <a:spcAft>
                <a:spcPts val="0"/>
              </a:spcAft>
              <a:buSzPts val="3800"/>
              <a:buNone/>
              <a:defRPr/>
            </a:lvl2pPr>
            <a:lvl3pPr lvl="2" algn="ctr" rtl="0">
              <a:spcBef>
                <a:spcPts val="0"/>
              </a:spcBef>
              <a:spcAft>
                <a:spcPts val="0"/>
              </a:spcAft>
              <a:buSzPts val="3800"/>
              <a:buNone/>
              <a:defRPr/>
            </a:lvl3pPr>
            <a:lvl4pPr lvl="3" algn="ctr" rtl="0">
              <a:spcBef>
                <a:spcPts val="0"/>
              </a:spcBef>
              <a:spcAft>
                <a:spcPts val="0"/>
              </a:spcAft>
              <a:buSzPts val="3800"/>
              <a:buNone/>
              <a:defRPr/>
            </a:lvl4pPr>
            <a:lvl5pPr lvl="4" algn="ctr" rtl="0">
              <a:spcBef>
                <a:spcPts val="0"/>
              </a:spcBef>
              <a:spcAft>
                <a:spcPts val="0"/>
              </a:spcAft>
              <a:buSzPts val="3800"/>
              <a:buNone/>
              <a:defRPr/>
            </a:lvl5pPr>
            <a:lvl6pPr lvl="5" algn="ctr" rtl="0">
              <a:spcBef>
                <a:spcPts val="0"/>
              </a:spcBef>
              <a:spcAft>
                <a:spcPts val="0"/>
              </a:spcAft>
              <a:buSzPts val="3800"/>
              <a:buNone/>
              <a:defRPr/>
            </a:lvl6pPr>
            <a:lvl7pPr lvl="6" algn="ctr" rtl="0">
              <a:spcBef>
                <a:spcPts val="0"/>
              </a:spcBef>
              <a:spcAft>
                <a:spcPts val="0"/>
              </a:spcAft>
              <a:buSzPts val="3800"/>
              <a:buNone/>
              <a:defRPr/>
            </a:lvl7pPr>
            <a:lvl8pPr lvl="7" algn="ctr" rtl="0">
              <a:spcBef>
                <a:spcPts val="0"/>
              </a:spcBef>
              <a:spcAft>
                <a:spcPts val="0"/>
              </a:spcAft>
              <a:buSzPts val="3800"/>
              <a:buNone/>
              <a:defRPr/>
            </a:lvl8pPr>
            <a:lvl9pPr lvl="8" algn="ctr" rtl="0">
              <a:spcBef>
                <a:spcPts val="0"/>
              </a:spcBef>
              <a:spcAft>
                <a:spcPts val="0"/>
              </a:spcAft>
              <a:buSzPts val="3800"/>
              <a:buNone/>
              <a:defRPr/>
            </a:lvl9pPr>
          </a:lstStyle>
          <a:p>
            <a:endParaRPr/>
          </a:p>
        </p:txBody>
      </p:sp>
      <p:sp>
        <p:nvSpPr>
          <p:cNvPr id="122" name="Google Shape;122;p18"/>
          <p:cNvSpPr txBox="1">
            <a:spLocks noGrp="1"/>
          </p:cNvSpPr>
          <p:nvPr>
            <p:ph type="subTitle" idx="6"/>
          </p:nvPr>
        </p:nvSpPr>
        <p:spPr>
          <a:xfrm>
            <a:off x="1704067" y="5554800"/>
            <a:ext cx="3782400"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2133"/>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8200" y="410368"/>
            <a:ext cx="10515600" cy="1325563"/>
          </a:xfrm>
          <a:prstGeom prst="rect">
            <a:avLst/>
          </a:prstGeom>
        </p:spPr>
        <p:txBody>
          <a:bodyPr/>
          <a:lstStyle/>
          <a:p>
            <a:r>
              <a:rPr lang="en-US"/>
              <a:t>Click to edit Master title style</a:t>
            </a:r>
          </a:p>
        </p:txBody>
      </p:sp>
      <p:sp>
        <p:nvSpPr>
          <p:cNvPr id="3" name="Content Placeholder 2">
            <a:extLst>
              <a:ext uri="{FF2B5EF4-FFF2-40B4-BE49-F238E27FC236}"/>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3DA9A4EE-0676-478A-820B-AB80286180C5}" type="datetimeFigureOut">
              <a:rPr lang="en-US"/>
              <a:pPr>
                <a:defRPr/>
              </a:pPr>
              <a:t>23-Nov-22</a:t>
            </a:fld>
            <a:endParaRPr lang="en-US"/>
          </a:p>
        </p:txBody>
      </p:sp>
      <p:sp>
        <p:nvSpPr>
          <p:cNvPr id="5" name="Footer Placeholder 4">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8A231712-24A4-4EEA-81F2-7F0D051ACB89}" type="slidenum">
              <a:rPr lang="en-US"/>
              <a:pPr>
                <a:defRPr/>
              </a:pPr>
              <a:t>‹#›</a:t>
            </a:fld>
            <a:endParaRPr lang="en-US"/>
          </a:p>
        </p:txBody>
      </p:sp>
    </p:spTree>
  </p:cSld>
  <p:clrMapOvr>
    <a:masterClrMapping/>
  </p:clrMapOvr>
  <p:transition spd="slow" advTm="41338">
    <p:split orient="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F77F414D-AC8B-4608-9B1B-6CDBF35D4B60}" type="datetimeFigureOut">
              <a:rPr lang="en-US"/>
              <a:pPr>
                <a:defRPr/>
              </a:pPr>
              <a:t>23-Nov-22</a:t>
            </a:fld>
            <a:endParaRPr lang="en-US"/>
          </a:p>
        </p:txBody>
      </p:sp>
      <p:sp>
        <p:nvSpPr>
          <p:cNvPr id="5" name="Footer Placeholder 4">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38A194FA-E000-44EF-B266-A3EAA93F292D}" type="slidenum">
              <a:rPr lang="en-US"/>
              <a:pPr>
                <a:defRPr/>
              </a:pPr>
              <a:t>‹#›</a:t>
            </a:fld>
            <a:endParaRPr lang="en-US"/>
          </a:p>
        </p:txBody>
      </p:sp>
    </p:spTree>
  </p:cSld>
  <p:clrMapOvr>
    <a:masterClrMapping/>
  </p:clrMapOvr>
  <p:transition spd="slow" advTm="41338">
    <p:split orient="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8200" y="410368"/>
            <a:ext cx="10515600" cy="1325563"/>
          </a:xfrm>
          <a:prstGeom prst="rect">
            <a:avLst/>
          </a:prstGeom>
        </p:spPr>
        <p:txBody>
          <a:bodyPr/>
          <a:lstStyle/>
          <a:p>
            <a:r>
              <a:rPr lang="en-US"/>
              <a:t>Click to edit Master title style</a:t>
            </a:r>
          </a:p>
        </p:txBody>
      </p:sp>
      <p:sp>
        <p:nvSpPr>
          <p:cNvPr id="3" name="Content Placeholder 2">
            <a:extLst>
              <a:ext uri="{FF2B5EF4-FFF2-40B4-BE49-F238E27FC236}"/>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BE53EB62-BD43-4CDB-AE99-B68BD774BEEF}" type="datetimeFigureOut">
              <a:rPr lang="en-US"/>
              <a:pPr>
                <a:defRPr/>
              </a:pPr>
              <a:t>23-Nov-22</a:t>
            </a:fld>
            <a:endParaRPr lang="en-US"/>
          </a:p>
        </p:txBody>
      </p:sp>
      <p:sp>
        <p:nvSpPr>
          <p:cNvPr id="6" name="Footer Placeholder 5">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D218021E-1343-4961-8B06-2E73636F9EF2}" type="slidenum">
              <a:rPr lang="en-US"/>
              <a:pPr>
                <a:defRPr/>
              </a:pPr>
              <a:t>‹#›</a:t>
            </a:fld>
            <a:endParaRPr lang="en-US"/>
          </a:p>
        </p:txBody>
      </p:sp>
    </p:spTree>
  </p:cSld>
  <p:clrMapOvr>
    <a:masterClrMapping/>
  </p:clrMapOvr>
  <p:transition spd="slow" advTm="41338">
    <p:split orient="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679B62D9-0039-4F8F-A510-1034E548D856}" type="datetimeFigureOut">
              <a:rPr lang="en-US"/>
              <a:pPr>
                <a:defRPr/>
              </a:pPr>
              <a:t>23-Nov-22</a:t>
            </a:fld>
            <a:endParaRPr lang="en-US"/>
          </a:p>
        </p:txBody>
      </p:sp>
      <p:sp>
        <p:nvSpPr>
          <p:cNvPr id="8" name="Footer Placeholder 7">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C774FCD4-715E-4B31-A4E1-44CB93D9418B}" type="slidenum">
              <a:rPr lang="en-US"/>
              <a:pPr>
                <a:defRPr/>
              </a:pPr>
              <a:t>‹#›</a:t>
            </a:fld>
            <a:endParaRPr lang="en-US"/>
          </a:p>
        </p:txBody>
      </p:sp>
    </p:spTree>
  </p:cSld>
  <p:clrMapOvr>
    <a:masterClrMapping/>
  </p:clrMapOvr>
  <p:transition spd="slow" advTm="41338">
    <p:split orient="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8200" y="410368"/>
            <a:ext cx="10515600" cy="1325563"/>
          </a:xfrm>
          <a:prstGeom prst="rect">
            <a:avLst/>
          </a:prstGeom>
        </p:spPr>
        <p:txBody>
          <a:bodyPr/>
          <a:lstStyle/>
          <a:p>
            <a:r>
              <a:rPr lang="en-US"/>
              <a:t>Click to edit Master title style</a:t>
            </a:r>
          </a:p>
        </p:txBody>
      </p:sp>
      <p:sp>
        <p:nvSpPr>
          <p:cNvPr id="3" name="Date Placeholder 2">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808219D8-DC63-4624-B745-A3E935EDD9C3}" type="datetimeFigureOut">
              <a:rPr lang="en-US"/>
              <a:pPr>
                <a:defRPr/>
              </a:pPr>
              <a:t>23-Nov-22</a:t>
            </a:fld>
            <a:endParaRPr lang="en-US"/>
          </a:p>
        </p:txBody>
      </p:sp>
      <p:sp>
        <p:nvSpPr>
          <p:cNvPr id="4" name="Footer Placeholder 3">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82518D4D-E625-4C7A-AA5A-8DA7C35E805B}" type="slidenum">
              <a:rPr lang="en-US"/>
              <a:pPr>
                <a:defRPr/>
              </a:pPr>
              <a:t>‹#›</a:t>
            </a:fld>
            <a:endParaRPr lang="en-US"/>
          </a:p>
        </p:txBody>
      </p:sp>
    </p:spTree>
  </p:cSld>
  <p:clrMapOvr>
    <a:masterClrMapping/>
  </p:clrMapOvr>
  <p:transition spd="slow" advTm="41338">
    <p:split orient="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EEE35548-FB59-40CF-891C-3D8F28E084A9}" type="datetimeFigureOut">
              <a:rPr lang="en-US"/>
              <a:pPr>
                <a:defRPr/>
              </a:pPr>
              <a:t>23-Nov-22</a:t>
            </a:fld>
            <a:endParaRPr lang="en-US"/>
          </a:p>
        </p:txBody>
      </p:sp>
      <p:sp>
        <p:nvSpPr>
          <p:cNvPr id="3" name="Footer Placeholder 2">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96A749A9-093A-4714-ADB0-AC78D1F5D3B9}" type="slidenum">
              <a:rPr lang="en-US"/>
              <a:pPr>
                <a:defRPr/>
              </a:pPr>
              <a:t>‹#›</a:t>
            </a:fld>
            <a:endParaRPr lang="en-US"/>
          </a:p>
        </p:txBody>
      </p:sp>
    </p:spTree>
  </p:cSld>
  <p:clrMapOvr>
    <a:masterClrMapping/>
  </p:clrMapOvr>
  <p:transition spd="slow" advTm="41338">
    <p:split orient="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0C34C60D-2E0B-410F-A2F3-19ACA89560BE}" type="datetimeFigureOut">
              <a:rPr lang="en-US"/>
              <a:pPr>
                <a:defRPr/>
              </a:pPr>
              <a:t>23-Nov-22</a:t>
            </a:fld>
            <a:endParaRPr lang="en-US"/>
          </a:p>
        </p:txBody>
      </p:sp>
      <p:sp>
        <p:nvSpPr>
          <p:cNvPr id="6" name="Footer Placeholder 5">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8DDD9C29-AF21-4F48-9258-E2315FE72A75}" type="slidenum">
              <a:rPr lang="en-US"/>
              <a:pPr>
                <a:defRPr/>
              </a:pPr>
              <a:t>‹#›</a:t>
            </a:fld>
            <a:endParaRPr lang="en-US"/>
          </a:p>
        </p:txBody>
      </p:sp>
    </p:spTree>
  </p:cSld>
  <p:clrMapOvr>
    <a:masterClrMapping/>
  </p:clrMapOvr>
  <p:transition spd="slow" advTm="41338">
    <p:split orient="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a:extLst>
              <a:ext uri="{FF2B5EF4-FFF2-40B4-BE49-F238E27FC236}"/>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63AB5FC1-C963-46AF-8519-1853F173CC76}" type="datetimeFigureOut">
              <a:rPr lang="en-US"/>
              <a:pPr>
                <a:defRPr/>
              </a:pPr>
              <a:t>23-Nov-22</a:t>
            </a:fld>
            <a:endParaRPr lang="en-US"/>
          </a:p>
        </p:txBody>
      </p:sp>
      <p:sp>
        <p:nvSpPr>
          <p:cNvPr id="6" name="Footer Placeholder 5">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18263496-0179-46F8-8110-FACA120C9C5C}" type="slidenum">
              <a:rPr lang="en-US"/>
              <a:pPr>
                <a:defRPr/>
              </a:pPr>
              <a:t>‹#›</a:t>
            </a:fld>
            <a:endParaRPr lang="en-US"/>
          </a:p>
        </p:txBody>
      </p:sp>
    </p:spTree>
  </p:cSld>
  <p:clrMapOvr>
    <a:masterClrMapping/>
  </p:clrMapOvr>
  <p:transition spd="slow" advTm="41338">
    <p:split orient="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8200" y="410368"/>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DA8A1975-CFD3-41FD-838D-8B519408CC4A}" type="datetimeFigureOut">
              <a:rPr lang="en-US"/>
              <a:pPr>
                <a:defRPr/>
              </a:pPr>
              <a:t>23-Nov-22</a:t>
            </a:fld>
            <a:endParaRPr lang="en-US"/>
          </a:p>
        </p:txBody>
      </p:sp>
      <p:sp>
        <p:nvSpPr>
          <p:cNvPr id="5" name="Footer Placeholder 4">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4E26B4AE-1401-43AB-A336-7C596087306C}" type="slidenum">
              <a:rPr lang="en-US"/>
              <a:pPr>
                <a:defRPr/>
              </a:pPr>
              <a:t>‹#›</a:t>
            </a:fld>
            <a:endParaRPr lang="en-US"/>
          </a:p>
        </p:txBody>
      </p:sp>
    </p:spTree>
  </p:cSld>
  <p:clrMapOvr>
    <a:masterClrMapping/>
  </p:clrMapOvr>
  <p:transition spd="slow" advTm="41338">
    <p:split orient="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7CF21469-B23E-40D0-8143-D36EADD2D1BC}" type="datetimeFigureOut">
              <a:rPr lang="en-US"/>
              <a:pPr>
                <a:defRPr/>
              </a:pPr>
              <a:t>23-Nov-22</a:t>
            </a:fld>
            <a:endParaRPr lang="en-US"/>
          </a:p>
        </p:txBody>
      </p:sp>
      <p:sp>
        <p:nvSpPr>
          <p:cNvPr id="5" name="Footer Placeholder 4">
            <a:extLst>
              <a:ext uri="{FF2B5EF4-FFF2-40B4-BE49-F238E27FC236}"/>
            </a:extLst>
          </p:cNvPr>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10B95B34-A08B-4475-890A-9EB0133880F4}" type="slidenum">
              <a:rPr lang="en-US"/>
              <a:pPr>
                <a:defRPr/>
              </a:pPr>
              <a:t>‹#›</a:t>
            </a:fld>
            <a:endParaRPr lang="en-US"/>
          </a:p>
        </p:txBody>
      </p:sp>
    </p:spTree>
  </p:cSld>
  <p:clrMapOvr>
    <a:masterClrMapping/>
  </p:clrMapOvr>
  <p:transition spd="slow" advTm="41338">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image" Target="../media/image1.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theme" Target="../theme/theme2.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7" name="Rectangle: Rounded Corners 6">
            <a:extLst>
              <a:ext uri="{FF2B5EF4-FFF2-40B4-BE49-F238E27FC236}"/>
            </a:extLst>
          </p:cNvPr>
          <p:cNvSpPr/>
          <p:nvPr userDrawn="1"/>
        </p:nvSpPr>
        <p:spPr>
          <a:xfrm>
            <a:off x="249238" y="158750"/>
            <a:ext cx="11693525" cy="6575425"/>
          </a:xfrm>
          <a:prstGeom prst="roundRect">
            <a:avLst>
              <a:gd name="adj" fmla="val 4948"/>
            </a:avLst>
          </a:prstGeom>
          <a:solidFill>
            <a:schemeClr val="bg1"/>
          </a:solidFill>
          <a:ln w="28575">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 name="Picture 7">
            <a:extLst>
              <a:ext uri="{FF2B5EF4-FFF2-40B4-BE49-F238E27FC236}"/>
            </a:extLst>
          </p:cNvPr>
          <p:cNvPicPr>
            <a:picLocks noChangeAspect="1"/>
          </p:cNvPicPr>
          <p:nvPr userDrawn="1"/>
        </p:nvPicPr>
        <p:blipFill>
          <a:blip r:embed="rId17"/>
          <a:stretch>
            <a:fillRect/>
          </a:stretch>
        </p:blipFill>
        <p:spPr>
          <a:xfrm>
            <a:off x="12404038" y="5309937"/>
            <a:ext cx="1548063" cy="1548063"/>
          </a:xfrm>
          <a:prstGeom prst="ellipse">
            <a:avLst/>
          </a:prstGeom>
        </p:spPr>
      </p:pic>
    </p:spTree>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08" r:id="rId12"/>
    <p:sldLayoutId id="2147483820" r:id="rId13"/>
    <p:sldLayoutId id="2147483821" r:id="rId14"/>
    <p:sldLayoutId id="2147483822" r:id="rId15"/>
  </p:sldLayoutIdLst>
  <p:transition spd="slow" advTm="41338">
    <p:diamond/>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charset="0"/>
        </a:defRPr>
      </a:lvl2pPr>
      <a:lvl3pPr algn="l" rtl="0" eaLnBrk="0" fontAlgn="base" hangingPunct="0">
        <a:lnSpc>
          <a:spcPct val="90000"/>
        </a:lnSpc>
        <a:spcBef>
          <a:spcPct val="0"/>
        </a:spcBef>
        <a:spcAft>
          <a:spcPct val="0"/>
        </a:spcAft>
        <a:defRPr sz="4400">
          <a:solidFill>
            <a:schemeClr val="tx1"/>
          </a:solidFill>
          <a:latin typeface="Calibri Light" charset="0"/>
        </a:defRPr>
      </a:lvl3pPr>
      <a:lvl4pPr algn="l" rtl="0" eaLnBrk="0" fontAlgn="base" hangingPunct="0">
        <a:lnSpc>
          <a:spcPct val="90000"/>
        </a:lnSpc>
        <a:spcBef>
          <a:spcPct val="0"/>
        </a:spcBef>
        <a:spcAft>
          <a:spcPct val="0"/>
        </a:spcAft>
        <a:defRPr sz="4400">
          <a:solidFill>
            <a:schemeClr val="tx1"/>
          </a:solidFill>
          <a:latin typeface="Calibri Light" charset="0"/>
        </a:defRPr>
      </a:lvl4pPr>
      <a:lvl5pPr algn="l" rtl="0" eaLnBrk="0" fontAlgn="base" hangingPunct="0">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7" name="Rectangle: Rounded Corners 6">
            <a:extLst>
              <a:ext uri="{FF2B5EF4-FFF2-40B4-BE49-F238E27FC236}"/>
            </a:extLst>
          </p:cNvPr>
          <p:cNvSpPr/>
          <p:nvPr userDrawn="1"/>
        </p:nvSpPr>
        <p:spPr>
          <a:xfrm>
            <a:off x="249238" y="158750"/>
            <a:ext cx="11693525" cy="6575425"/>
          </a:xfrm>
          <a:prstGeom prst="roundRect">
            <a:avLst>
              <a:gd name="adj" fmla="val 4948"/>
            </a:avLst>
          </a:prstGeom>
          <a:solidFill>
            <a:schemeClr val="bg1"/>
          </a:solidFill>
          <a:ln w="28575">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 name="Picture 7">
            <a:extLst>
              <a:ext uri="{FF2B5EF4-FFF2-40B4-BE49-F238E27FC236}"/>
            </a:extLst>
          </p:cNvPr>
          <p:cNvPicPr>
            <a:picLocks noChangeAspect="1"/>
          </p:cNvPicPr>
          <p:nvPr userDrawn="1"/>
        </p:nvPicPr>
        <p:blipFill>
          <a:blip r:embed="rId12"/>
          <a:stretch>
            <a:fillRect/>
          </a:stretch>
        </p:blipFill>
        <p:spPr>
          <a:xfrm>
            <a:off x="12404038" y="5309937"/>
            <a:ext cx="1548063" cy="1548063"/>
          </a:xfrm>
          <a:prstGeom prst="ellipse">
            <a:avLst/>
          </a:prstGeom>
        </p:spPr>
      </p:pic>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Lst>
  <p:transition spd="slow" advTm="41338">
    <p:split orient="vert"/>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charset="0"/>
        </a:defRPr>
      </a:lvl2pPr>
      <a:lvl3pPr algn="l" rtl="0" eaLnBrk="0" fontAlgn="base" hangingPunct="0">
        <a:lnSpc>
          <a:spcPct val="90000"/>
        </a:lnSpc>
        <a:spcBef>
          <a:spcPct val="0"/>
        </a:spcBef>
        <a:spcAft>
          <a:spcPct val="0"/>
        </a:spcAft>
        <a:defRPr sz="4400">
          <a:solidFill>
            <a:schemeClr val="tx1"/>
          </a:solidFill>
          <a:latin typeface="Calibri Light" charset="0"/>
        </a:defRPr>
      </a:lvl3pPr>
      <a:lvl4pPr algn="l" rtl="0" eaLnBrk="0" fontAlgn="base" hangingPunct="0">
        <a:lnSpc>
          <a:spcPct val="90000"/>
        </a:lnSpc>
        <a:spcBef>
          <a:spcPct val="0"/>
        </a:spcBef>
        <a:spcAft>
          <a:spcPct val="0"/>
        </a:spcAft>
        <a:defRPr sz="4400">
          <a:solidFill>
            <a:schemeClr val="tx1"/>
          </a:solidFill>
          <a:latin typeface="Calibri Light" charset="0"/>
        </a:defRPr>
      </a:lvl4pPr>
      <a:lvl5pPr algn="l" rtl="0" eaLnBrk="0" fontAlgn="base" hangingPunct="0">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ideo" Target="file:///D:\3254646334907929688%20(1).mp4"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38.jpeg"/></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xml"/><Relationship Id="rId5" Type="http://schemas.openxmlformats.org/officeDocument/2006/relationships/image" Target="../media/image43.jpeg"/><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xml"/><Relationship Id="rId5" Type="http://schemas.openxmlformats.org/officeDocument/2006/relationships/image" Target="../media/image47.jpeg"/><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48.jpeg"/><Relationship Id="rId1" Type="http://schemas.openxmlformats.org/officeDocument/2006/relationships/slideLayout" Target="../slideLayouts/slideLayout1.xml"/><Relationship Id="rId6" Type="http://schemas.openxmlformats.org/officeDocument/2006/relationships/image" Target="../media/image52.jpeg"/><Relationship Id="rId11" Type="http://schemas.openxmlformats.org/officeDocument/2006/relationships/image" Target="../media/image57.jpeg"/><Relationship Id="rId5" Type="http://schemas.openxmlformats.org/officeDocument/2006/relationships/image" Target="../media/image51.jpeg"/><Relationship Id="rId10" Type="http://schemas.openxmlformats.org/officeDocument/2006/relationships/image" Target="../media/image56.jpeg"/><Relationship Id="rId4" Type="http://schemas.openxmlformats.org/officeDocument/2006/relationships/image" Target="../media/image50.png"/><Relationship Id="rId9" Type="http://schemas.openxmlformats.org/officeDocument/2006/relationships/image" Target="../media/image55.jpeg"/></Relationships>
</file>

<file path=ppt/slides/_rels/slide2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1.xml"/><Relationship Id="rId5" Type="http://schemas.openxmlformats.org/officeDocument/2006/relationships/image" Target="../media/image46.jpeg"/><Relationship Id="rId4" Type="http://schemas.openxmlformats.org/officeDocument/2006/relationships/image" Target="../media/image63.jpeg"/></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5" Type="http://schemas.openxmlformats.org/officeDocument/2006/relationships/image" Target="../media/image72.jpeg"/><Relationship Id="rId4" Type="http://schemas.openxmlformats.org/officeDocument/2006/relationships/image" Target="../media/image71.jpeg"/></Relationships>
</file>

<file path=ppt/slides/_rels/slide3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 Id="rId5" Type="http://schemas.openxmlformats.org/officeDocument/2006/relationships/image" Target="../media/image78.jpeg"/><Relationship Id="rId4" Type="http://schemas.openxmlformats.org/officeDocument/2006/relationships/image" Target="../media/image77.jpeg"/></Relationships>
</file>

<file path=ppt/slides/_rels/slide4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5.jpeg"/><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4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png"/><Relationship Id="rId1" Type="http://schemas.openxmlformats.org/officeDocument/2006/relationships/slideLayout" Target="../slideLayouts/slideLayout2.xml"/><Relationship Id="rId5" Type="http://schemas.openxmlformats.org/officeDocument/2006/relationships/image" Target="../media/image85.jpeg"/><Relationship Id="rId4" Type="http://schemas.openxmlformats.org/officeDocument/2006/relationships/image" Target="../media/image84.jpeg"/></Relationships>
</file>

<file path=ppt/slides/_rels/slide4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47.xml.rels><?xml version="1.0" encoding="UTF-8" standalone="yes"?>
<Relationships xmlns="http://schemas.openxmlformats.org/package/2006/relationships"><Relationship Id="rId8" Type="http://schemas.openxmlformats.org/officeDocument/2006/relationships/hyperlink" Target="https://www.google.com.vn/url?sa=i&amp;rct=j&amp;q=&amp;esrc=s&amp;source=images&amp;cd=&amp;cad=rja&amp;uact=8&amp;ved=&amp;url=http://haiphongfc.vn/viewtopic.php?f=51&amp;t=15588&amp;psig=AFQjCNEgzmfBXQU96dco4vLpjXE0QuEFRQ&amp;ust=1446824449616428" TargetMode="External"/><Relationship Id="rId3" Type="http://schemas.openxmlformats.org/officeDocument/2006/relationships/image" Target="../media/image94.jpeg"/><Relationship Id="rId7" Type="http://schemas.openxmlformats.org/officeDocument/2006/relationships/image" Target="../media/image96.png"/><Relationship Id="rId2" Type="http://schemas.openxmlformats.org/officeDocument/2006/relationships/hyperlink" Target="https://www.google.com.vn/url?sa=i&amp;rct=j&amp;q=&amp;esrc=s&amp;source=images&amp;cd=&amp;cad=rja&amp;uact=8&amp;ved=0CAcQjRxqFQoTCNTn1ezO-cgCFYjYpgodZsANmQ&amp;url=http://vietbao.vn/Phong-su/30-gio-kham-pha-Ha-Noi-nghin-nam/50874201/514/&amp;psig=AFQjCNFivlISt2qmu0nYaoiNQwIGbURbLg&amp;ust=1446824348864904" TargetMode="External"/><Relationship Id="rId1" Type="http://schemas.openxmlformats.org/officeDocument/2006/relationships/slideLayout" Target="../slideLayouts/slideLayout2.xml"/><Relationship Id="rId6" Type="http://schemas.openxmlformats.org/officeDocument/2006/relationships/hyperlink" Target="https://www.google.com.vn/url?sa=i&amp;rct=j&amp;q=&amp;esrc=s&amp;source=images&amp;cd=&amp;cad=rja&amp;uact=8&amp;ved=&amp;url=http://haiphongfc.vn/viewtopic.php?f=51&amp;t=15588&amp;psig=AFQjCNEgzmfBXQU96dco4vLpjXE0QuEFRQ&amp;ust=144682444961642" TargetMode="External"/><Relationship Id="rId5" Type="http://schemas.openxmlformats.org/officeDocument/2006/relationships/image" Target="../media/image95.jpeg"/><Relationship Id="rId4" Type="http://schemas.openxmlformats.org/officeDocument/2006/relationships/hyperlink" Target="http://www.google.com.vn/imgres?imgurl=http://i34.photobucket.com/albums/d144/tp7115stamp/Theatre_05-1.jpg&amp;imgrefurl=https://temviet.com/forum/index.php?threads/h%E1%BA%A3i-ph%C3%B2ng-x%C6%B0a-v%C3%A0-nay.1953/&amp;h=443&amp;w=672&amp;tbnid=eHAwvhzZl2TCcM:&amp;docid=Pe2X1rpMmYKI9M&amp;ei=Rng7Vv_3L4e7mAWHhaboDg&amp;tbm=isch&amp;ved=0CB8QMygBMAFqFQoTCP-ymIDP-cgCFYcdpgodh4IJ7Q" TargetMode="External"/><Relationship Id="rId9" Type="http://schemas.openxmlformats.org/officeDocument/2006/relationships/image" Target="../media/image97.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04.gif"/><Relationship Id="rId5" Type="http://schemas.openxmlformats.org/officeDocument/2006/relationships/image" Target="../media/image103.png"/><Relationship Id="rId4" Type="http://schemas.openxmlformats.org/officeDocument/2006/relationships/image" Target="../media/image102.png"/></Relationships>
</file>

<file path=ppt/slides/_rels/slide5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0"/>
          <p:cNvSpPr>
            <a:spLocks noChangeArrowheads="1"/>
          </p:cNvSpPr>
          <p:nvPr/>
        </p:nvSpPr>
        <p:spPr bwMode="auto">
          <a:xfrm>
            <a:off x="5121275" y="879475"/>
            <a:ext cx="6261100" cy="1654175"/>
          </a:xfrm>
          <a:prstGeom prst="rect">
            <a:avLst/>
          </a:prstGeom>
          <a:noFill/>
          <a:ln w="12700" algn="ctr">
            <a:noFill/>
            <a:miter lim="800000"/>
            <a:headEnd/>
            <a:tailEnd/>
          </a:ln>
        </p:spPr>
        <p:txBody>
          <a:bodyPr anchor="ctr"/>
          <a:lstStyle/>
          <a:p>
            <a:pPr algn="ctr"/>
            <a:r>
              <a:rPr lang="vi-VN" sz="4800">
                <a:solidFill>
                  <a:srgbClr val="2B8D3A"/>
                </a:solidFill>
                <a:latin typeface="#9Slide07 Koni"/>
              </a:rPr>
              <a:t>Chào mừng</a:t>
            </a:r>
            <a:r>
              <a:rPr lang="en-US" sz="4800">
                <a:solidFill>
                  <a:srgbClr val="2B8D3A"/>
                </a:solidFill>
                <a:latin typeface="#9Slide07 Koni"/>
              </a:rPr>
              <a:t> quý thầy cô và</a:t>
            </a:r>
            <a:r>
              <a:rPr lang="vi-VN" sz="4800">
                <a:solidFill>
                  <a:srgbClr val="2B8D3A"/>
                </a:solidFill>
                <a:latin typeface="#9Slide07 Koni"/>
              </a:rPr>
              <a:t> các em đến với tiết học </a:t>
            </a:r>
          </a:p>
          <a:p>
            <a:pPr algn="ctr"/>
            <a:r>
              <a:rPr lang="vi-VN" sz="4800">
                <a:solidFill>
                  <a:srgbClr val="2B8D3A"/>
                </a:solidFill>
                <a:latin typeface="#9Slide07 Koni"/>
              </a:rPr>
              <a:t>Địa lí</a:t>
            </a:r>
            <a:r>
              <a:rPr lang="en-US" sz="4800">
                <a:solidFill>
                  <a:srgbClr val="2B8D3A"/>
                </a:solidFill>
                <a:latin typeface="#9Slide07 Koni"/>
              </a:rPr>
              <a:t> 9</a:t>
            </a:r>
          </a:p>
        </p:txBody>
      </p:sp>
      <p:sp>
        <p:nvSpPr>
          <p:cNvPr id="26" name="Heart 25">
            <a:extLst>
              <a:ext uri="{FF2B5EF4-FFF2-40B4-BE49-F238E27FC236}"/>
            </a:extLst>
          </p:cNvPr>
          <p:cNvSpPr/>
          <p:nvPr/>
        </p:nvSpPr>
        <p:spPr>
          <a:xfrm>
            <a:off x="7069138" y="3778250"/>
            <a:ext cx="2365375" cy="2127250"/>
          </a:xfrm>
          <a:prstGeom prst="heart">
            <a:avLst/>
          </a:prstGeom>
          <a:solidFill>
            <a:srgbClr val="FF0066"/>
          </a:solidFill>
          <a:ln w="12700" cap="flat" cmpd="sng" algn="ctr">
            <a:noFill/>
            <a:prstDash val="solid"/>
            <a:miter lim="800000"/>
          </a:ln>
          <a:effectLst/>
        </p:spPr>
        <p:txBody>
          <a:bodyPr anchor="ctr"/>
          <a:lstStyle/>
          <a:p>
            <a:pPr algn="ctr" fontAlgn="auto">
              <a:spcBef>
                <a:spcPts val="0"/>
              </a:spcBef>
              <a:spcAft>
                <a:spcPts val="0"/>
              </a:spcAft>
              <a:defRPr/>
            </a:pPr>
            <a:r>
              <a:rPr lang="vi-VN" sz="3600" b="1" kern="0">
                <a:solidFill>
                  <a:prstClr val="white"/>
                </a:solidFill>
                <a:latin typeface="#9Slide07 Altus" pitchFamily="2" charset="0"/>
                <a:cs typeface="+mn-cs"/>
              </a:rPr>
              <a:t>TEAM ĐỊA</a:t>
            </a:r>
          </a:p>
        </p:txBody>
      </p:sp>
      <p:sp>
        <p:nvSpPr>
          <p:cNvPr id="28" name="Heart 27">
            <a:extLst>
              <a:ext uri="{FF2B5EF4-FFF2-40B4-BE49-F238E27FC236}"/>
            </a:extLst>
          </p:cNvPr>
          <p:cNvSpPr/>
          <p:nvPr/>
        </p:nvSpPr>
        <p:spPr>
          <a:xfrm>
            <a:off x="9866313" y="3236913"/>
            <a:ext cx="704850" cy="720725"/>
          </a:xfrm>
          <a:prstGeom prst="heart">
            <a:avLst/>
          </a:prstGeom>
          <a:solidFill>
            <a:srgbClr val="FF0066"/>
          </a:solidFill>
          <a:ln w="12700" cap="flat" cmpd="sng" algn="ctr">
            <a:noFill/>
            <a:prstDash val="solid"/>
            <a:miter lim="800000"/>
          </a:ln>
          <a:effectLst/>
        </p:spPr>
        <p:txBody>
          <a:bodyPr anchor="ctr"/>
          <a:lstStyle/>
          <a:p>
            <a:pPr algn="ctr" fontAlgn="auto">
              <a:spcBef>
                <a:spcPts val="0"/>
              </a:spcBef>
              <a:spcAft>
                <a:spcPts val="0"/>
              </a:spcAft>
              <a:defRPr/>
            </a:pPr>
            <a:endParaRPr lang="en-US" sz="3200" b="1" kern="0">
              <a:solidFill>
                <a:prstClr val="white"/>
              </a:solidFill>
              <a:latin typeface="#9Slide07 Altus" pitchFamily="2" charset="0"/>
              <a:cs typeface="+mn-cs"/>
            </a:endParaRPr>
          </a:p>
        </p:txBody>
      </p:sp>
      <p:pic>
        <p:nvPicPr>
          <p:cNvPr id="29700" name="Picture 2"/>
          <p:cNvPicPr>
            <a:picLocks noChangeAspect="1"/>
          </p:cNvPicPr>
          <p:nvPr/>
        </p:nvPicPr>
        <p:blipFill>
          <a:blip r:embed="rId2"/>
          <a:srcRect l="60893" r="-2"/>
          <a:stretch>
            <a:fillRect/>
          </a:stretch>
        </p:blipFill>
        <p:spPr bwMode="auto">
          <a:xfrm>
            <a:off x="220663" y="147638"/>
            <a:ext cx="4572000" cy="6651625"/>
          </a:xfrm>
          <a:prstGeom prst="rect">
            <a:avLst/>
          </a:prstGeom>
          <a:noFill/>
          <a:ln w="9525">
            <a:noFill/>
            <a:miter lim="800000"/>
            <a:headEnd/>
            <a:tailEnd/>
          </a:ln>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nodeType="withEffect">
                                  <p:stCondLst>
                                    <p:cond delay="0"/>
                                  </p:stCondLst>
                                  <p:endCondLst>
                                    <p:cond evt="onNext" delay="0">
                                      <p:tgtEl>
                                        <p:sldTgt/>
                                      </p:tgtEl>
                                    </p:cond>
                                  </p:endCondLst>
                                  <p:childTnLst>
                                    <p:animScale>
                                      <p:cBhvr>
                                        <p:cTn id="6" dur="2000" fill="hold"/>
                                        <p:tgtEl>
                                          <p:spTgt spid="2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525"/>
            <a:ext cx="12301538" cy="1108075"/>
          </a:xfrm>
          <a:prstGeom prst="rect">
            <a:avLst/>
          </a:prstGeom>
          <a:solidFill>
            <a:srgbClr val="FF0066"/>
          </a:solidFill>
          <a:ln>
            <a:noFill/>
          </a:ln>
        </p:spPr>
        <p:style>
          <a:lnRef idx="1">
            <a:schemeClr val="accent6"/>
          </a:lnRef>
          <a:fillRef idx="2">
            <a:schemeClr val="accent6"/>
          </a:fillRef>
          <a:effectRef idx="1">
            <a:schemeClr val="accent6"/>
          </a:effectRef>
          <a:fontRef idx="minor">
            <a:schemeClr val="dk1"/>
          </a:fontRef>
        </p:style>
        <p:txBody>
          <a:bodyPr>
            <a:spAutoFit/>
          </a:bodyPr>
          <a:lstStyle/>
          <a:p>
            <a:pPr algn="ctr" defTabSz="685800" fontAlgn="auto">
              <a:spcBef>
                <a:spcPts val="0"/>
              </a:spcBef>
              <a:spcAft>
                <a:spcPts val="0"/>
              </a:spcAft>
              <a:defRPr/>
            </a:pPr>
            <a:r>
              <a:rPr lang="vi-VN" sz="6600">
                <a:solidFill>
                  <a:prstClr val="white"/>
                </a:solidFill>
                <a:latin typeface="#9Slide07 IcielCadena" panose="02000503000000020004" pitchFamily="2" charset="0"/>
                <a:cs typeface="Times New Roman" pitchFamily="18" charset="0"/>
              </a:rPr>
              <a:t>KHỞI ĐỘNG</a:t>
            </a:r>
            <a:endParaRPr lang="en-US" sz="6600" dirty="0">
              <a:solidFill>
                <a:prstClr val="white"/>
              </a:solidFill>
              <a:latin typeface="#9Slide07 IcielCadena" panose="02000503000000020004" pitchFamily="2" charset="0"/>
              <a:cs typeface="Times New Roman" pitchFamily="18" charset="0"/>
            </a:endParaRPr>
          </a:p>
        </p:txBody>
      </p:sp>
      <p:sp>
        <p:nvSpPr>
          <p:cNvPr id="30722" name="TextBox 2"/>
          <p:cNvSpPr txBox="1">
            <a:spLocks noChangeArrowheads="1"/>
          </p:cNvSpPr>
          <p:nvPr/>
        </p:nvSpPr>
        <p:spPr bwMode="auto">
          <a:xfrm>
            <a:off x="2112963" y="2012950"/>
            <a:ext cx="7591425" cy="576263"/>
          </a:xfrm>
          <a:prstGeom prst="rect">
            <a:avLst/>
          </a:prstGeom>
          <a:noFill/>
          <a:ln w="9525">
            <a:noFill/>
            <a:miter lim="800000"/>
            <a:headEnd/>
            <a:tailEnd/>
          </a:ln>
        </p:spPr>
        <p:txBody>
          <a:bodyPr>
            <a:spAutoFit/>
          </a:bodyPr>
          <a:lstStyle/>
          <a:p>
            <a:pPr algn="ctr" defTabSz="685800">
              <a:lnSpc>
                <a:spcPct val="150000"/>
              </a:lnSpc>
            </a:pPr>
            <a:r>
              <a:rPr lang="en-US" sz="2100">
                <a:solidFill>
                  <a:srgbClr val="000000"/>
                </a:solidFill>
                <a:latin typeface="Times New Roman" pitchFamily="18" charset="0"/>
                <a:cs typeface="Times New Roman" pitchFamily="18" charset="0"/>
              </a:rPr>
              <a:t>     </a:t>
            </a:r>
          </a:p>
        </p:txBody>
      </p:sp>
      <p:sp>
        <p:nvSpPr>
          <p:cNvPr id="7" name="Rounded Rectangle 6"/>
          <p:cNvSpPr/>
          <p:nvPr/>
        </p:nvSpPr>
        <p:spPr>
          <a:xfrm>
            <a:off x="5232400" y="1965325"/>
            <a:ext cx="6196013" cy="1249363"/>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a:solidFill>
                  <a:srgbClr val="0070C0"/>
                </a:solidFill>
                <a:latin typeface="Times New Roman" pitchFamily="18" charset="0"/>
                <a:cs typeface="Times New Roman" pitchFamily="18" charset="0"/>
              </a:rPr>
              <a:t>HS XEM VIDEO</a:t>
            </a:r>
          </a:p>
        </p:txBody>
      </p:sp>
      <p:pic>
        <p:nvPicPr>
          <p:cNvPr id="30724" name="Picture 4"/>
          <p:cNvPicPr>
            <a:picLocks noChangeAspect="1"/>
          </p:cNvPicPr>
          <p:nvPr/>
        </p:nvPicPr>
        <p:blipFill>
          <a:blip r:embed="rId2"/>
          <a:srcRect/>
          <a:stretch>
            <a:fillRect/>
          </a:stretch>
        </p:blipFill>
        <p:spPr bwMode="auto">
          <a:xfrm>
            <a:off x="157163" y="1311275"/>
            <a:ext cx="4787900" cy="5254625"/>
          </a:xfrm>
          <a:prstGeom prst="rect">
            <a:avLst/>
          </a:prstGeom>
          <a:noFill/>
          <a:ln w="9525">
            <a:noFill/>
            <a:miter lim="800000"/>
            <a:headEnd/>
            <a:tailEnd/>
          </a:ln>
        </p:spPr>
      </p:pic>
    </p:spTree>
  </p:cSld>
  <p:clrMapOvr>
    <a:masterClrMapping/>
  </p:clrMapOvr>
  <p:transition spd="slow">
    <p:diamon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2" name="3254646334907929688 (1).mp4">
            <a:hlinkClick r:id="" action="ppaction://media"/>
          </p:cNvPr>
          <p:cNvPicPr>
            <a:picLocks noGrp="1" noRot="1" noChangeAspect="1" noChangeArrowheads="1"/>
          </p:cNvPicPr>
          <p:nvPr>
            <p:ph idx="4294967295"/>
            <a:videoFile r:link="rId1"/>
          </p:nvPr>
        </p:nvPicPr>
        <p:blipFill>
          <a:blip r:embed="rId3"/>
          <a:srcRect/>
          <a:stretch>
            <a:fillRect/>
          </a:stretch>
        </p:blipFill>
        <p:spPr bwMode="auto">
          <a:xfrm>
            <a:off x="1539875" y="500063"/>
            <a:ext cx="8796338" cy="5626100"/>
          </a:xfrm>
          <a:prstGeom prst="rect">
            <a:avLst/>
          </a:prstGeom>
          <a:noFill/>
          <a:ln>
            <a:miter lim="800000"/>
            <a:headEnd/>
            <a:tailEnd/>
          </a:ln>
        </p:spPr>
      </p:pic>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444" fill="hold"/>
                                        <p:tgtEl>
                                          <p:spTgt spid="25805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58052"/>
                </p:tgtEl>
              </p:cMediaNode>
            </p:video>
            <p:seq concurrent="1" nextAc="seek">
              <p:cTn id="8" restart="whenNotActive" fill="hold" evtFilter="cancelBubble" nodeType="interactiveSeq">
                <p:stCondLst>
                  <p:cond evt="onClick" delay="0">
                    <p:tgtEl>
                      <p:spTgt spid="25805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58052"/>
                                        </p:tgtEl>
                                      </p:cBhvr>
                                    </p:cmd>
                                  </p:childTnLst>
                                </p:cTn>
                              </p:par>
                            </p:childTnLst>
                          </p:cTn>
                        </p:par>
                      </p:childTnLst>
                    </p:cTn>
                  </p:par>
                </p:childTnLst>
              </p:cTn>
              <p:nextCondLst>
                <p:cond evt="onClick" delay="0">
                  <p:tgtEl>
                    <p:spTgt spid="25805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ext uri="{C183D7F6-B498-43B3-948B-1728B52AA6E4}"/>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Rectangle 19">
            <a:extLst>
              <a:ext uri="{FF2B5EF4-FFF2-40B4-BE49-F238E27FC236}"/>
              <a:ext uri="{C183D7F6-B498-43B3-948B-1728B52AA6E4}"/>
            </a:extLst>
          </p:cNvPr>
          <p:cNvSpPr>
            <a:spLocks noGrp="1" noRot="1" noChangeAspect="1" noMove="1" noResize="1" noEditPoints="1" noAdjustHandles="1" noChangeArrowheads="1" noChangeShapeType="1" noTextEdit="1"/>
          </p:cNvSpPr>
          <p:nvPr/>
        </p:nvSpPr>
        <p:spPr>
          <a:xfrm>
            <a:off x="0" y="0"/>
            <a:ext cx="12192000" cy="51863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Rectangle 21">
            <a:extLst>
              <a:ext uri="{FF2B5EF4-FFF2-40B4-BE49-F238E27FC236}"/>
              <a:ext uri="{C183D7F6-B498-43B3-948B-1728B52AA6E4}"/>
            </a:extLst>
          </p:cNvPr>
          <p:cNvSpPr>
            <a:spLocks noGrp="1" noRot="1" noChangeAspect="1" noMove="1" noResize="1" noEditPoints="1" noAdjustHandles="1" noChangeArrowheads="1" noChangeShapeType="1" noTextEdit="1"/>
          </p:cNvSpPr>
          <p:nvPr/>
        </p:nvSpPr>
        <p:spPr>
          <a:xfrm>
            <a:off x="596900" y="552450"/>
            <a:ext cx="10998200" cy="539908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2773" name="Picture 4"/>
          <p:cNvPicPr>
            <a:picLocks noChangeAspect="1"/>
          </p:cNvPicPr>
          <p:nvPr/>
        </p:nvPicPr>
        <p:blipFill>
          <a:blip r:embed="rId2"/>
          <a:srcRect t="27000" b="1830"/>
          <a:stretch>
            <a:fillRect/>
          </a:stretch>
        </p:blipFill>
        <p:spPr bwMode="auto">
          <a:xfrm>
            <a:off x="765175" y="763588"/>
            <a:ext cx="10515600" cy="4994275"/>
          </a:xfrm>
          <a:prstGeom prst="rect">
            <a:avLst/>
          </a:prstGeom>
          <a:noFill/>
          <a:ln w="9525">
            <a:noFill/>
            <a:miter lim="800000"/>
            <a:headEnd/>
            <a:tailEnd/>
          </a:ln>
        </p:spPr>
      </p:pic>
      <p:cxnSp>
        <p:nvCxnSpPr>
          <p:cNvPr id="24" name="Straight Connector 23">
            <a:extLst>
              <a:ext uri="{FF2B5EF4-FFF2-40B4-BE49-F238E27FC236}"/>
              <a:ext uri="{C183D7F6-B498-43B3-948B-1728B52AA6E4}"/>
            </a:extLst>
          </p:cNvPr>
          <p:cNvCxnSpPr>
            <a:cxnSpLocks noGrp="1" noRot="1" noChangeAspect="1" noMove="1" noResize="1" noEditPoints="1" noAdjustHandles="1" noChangeArrowheads="1" noChangeShapeType="1"/>
          </p:cNvCxnSpPr>
          <p:nvPr/>
        </p:nvCxnSpPr>
        <p:spPr>
          <a:xfrm flipH="1">
            <a:off x="596900" y="6329363"/>
            <a:ext cx="1099978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extLst>
          </p:cNvPr>
          <p:cNvSpPr/>
          <p:nvPr/>
        </p:nvSpPr>
        <p:spPr>
          <a:xfrm>
            <a:off x="1479550" y="4265613"/>
            <a:ext cx="8537575" cy="1685925"/>
          </a:xfrm>
          <a:prstGeom prst="rect">
            <a:avLst/>
          </a:prstGeom>
          <a:noFill/>
          <a:ln w="12700" cap="flat" cmpd="sng" algn="ctr">
            <a:noFill/>
            <a:prstDash val="solid"/>
            <a:miter lim="800000"/>
          </a:ln>
          <a:effectLst/>
        </p:spPr>
        <p:txBody>
          <a:bodyPr anchor="ctr">
            <a:normAutofit/>
          </a:bodyPr>
          <a:lstStyle/>
          <a:p>
            <a:pPr fontAlgn="auto">
              <a:lnSpc>
                <a:spcPct val="90000"/>
              </a:lnSpc>
              <a:spcAft>
                <a:spcPts val="600"/>
              </a:spcAft>
              <a:defRPr/>
            </a:pPr>
            <a:r>
              <a:rPr lang="en-US" sz="4000" kern="0">
                <a:solidFill>
                  <a:srgbClr val="0000FF"/>
                </a:solidFill>
                <a:latin typeface="#9Slide07 IcielCadena" panose="02000503000000020004" pitchFamily="2" charset="0"/>
                <a:cs typeface="+mn-cs"/>
              </a:rPr>
              <a:t>BÀI 20:</a:t>
            </a:r>
          </a:p>
          <a:p>
            <a:pPr algn="r" fontAlgn="auto">
              <a:lnSpc>
                <a:spcPct val="90000"/>
              </a:lnSpc>
              <a:spcAft>
                <a:spcPts val="600"/>
              </a:spcAft>
              <a:defRPr/>
            </a:pPr>
            <a:r>
              <a:rPr lang="en-US" sz="4000" kern="0">
                <a:solidFill>
                  <a:srgbClr val="0000FF"/>
                </a:solidFill>
                <a:latin typeface="#9Slide07 IcielCadena" panose="02000503000000020004" pitchFamily="2" charset="0"/>
                <a:cs typeface="+mn-cs"/>
              </a:rPr>
              <a:t>VÙNG ĐỒNG BẰNG SÔNG HỒNG</a:t>
            </a:r>
          </a:p>
        </p:txBody>
      </p:sp>
    </p:spTree>
  </p:cSld>
  <p:clrMapOvr>
    <a:masterClrMapping/>
  </p:clrMapOvr>
  <p:transition spd="slow">
    <p:diamon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73">
            <a:extLst>
              <a:ext uri="{FF2B5EF4-FFF2-40B4-BE49-F238E27FC236}"/>
            </a:extLst>
          </p:cNvPr>
          <p:cNvGrpSpPr/>
          <p:nvPr/>
        </p:nvGrpSpPr>
        <p:grpSpPr>
          <a:xfrm>
            <a:off x="6198532" y="1477173"/>
            <a:ext cx="5467448" cy="2291133"/>
            <a:chOff x="5830771" y="583473"/>
            <a:chExt cx="4363505" cy="947379"/>
          </a:xfrm>
          <a:effectLst>
            <a:outerShdw blurRad="50800" dist="38100" algn="l" rotWithShape="0">
              <a:prstClr val="black">
                <a:alpha val="40000"/>
              </a:prstClr>
            </a:outerShdw>
          </a:effectLst>
        </p:grpSpPr>
        <p:sp>
          <p:nvSpPr>
            <p:cNvPr id="13" name="Freeform: Shape 12">
              <a:extLst>
                <a:ext uri="{FF2B5EF4-FFF2-40B4-BE49-F238E27FC236}"/>
              </a:extLst>
            </p:cNvPr>
            <p:cNvSpPr/>
            <p:nvPr/>
          </p:nvSpPr>
          <p:spPr>
            <a:xfrm>
              <a:off x="5830771" y="583473"/>
              <a:ext cx="4363505" cy="947379"/>
            </a:xfrm>
            <a:custGeom>
              <a:avLst/>
              <a:gdLst>
                <a:gd name="connsiteX0" fmla="*/ 231638 w 4651717"/>
                <a:gd name="connsiteY0" fmla="*/ 0 h 1009954"/>
                <a:gd name="connsiteX1" fmla="*/ 4065563 w 4651717"/>
                <a:gd name="connsiteY1" fmla="*/ 0 h 1009954"/>
                <a:gd name="connsiteX2" fmla="*/ 4065563 w 4651717"/>
                <a:gd name="connsiteY2" fmla="*/ 1 h 1009954"/>
                <a:gd name="connsiteX3" fmla="*/ 4651717 w 4651717"/>
                <a:gd name="connsiteY3" fmla="*/ 386988 h 1009954"/>
                <a:gd name="connsiteX4" fmla="*/ 4065563 w 4651717"/>
                <a:gd name="connsiteY4" fmla="*/ 773975 h 1009954"/>
                <a:gd name="connsiteX5" fmla="*/ 4065563 w 4651717"/>
                <a:gd name="connsiteY5" fmla="*/ 771378 h 1009954"/>
                <a:gd name="connsiteX6" fmla="*/ 281427 w 4651717"/>
                <a:gd name="connsiteY6" fmla="*/ 771378 h 1009954"/>
                <a:gd name="connsiteX7" fmla="*/ 22115 w 4651717"/>
                <a:gd name="connsiteY7" fmla="*/ 917092 h 1009954"/>
                <a:gd name="connsiteX8" fmla="*/ 0 w 4651717"/>
                <a:gd name="connsiteY8" fmla="*/ 1009954 h 1009954"/>
                <a:gd name="connsiteX9" fmla="*/ 0 w 4651717"/>
                <a:gd name="connsiteY9" fmla="*/ 196371 h 1009954"/>
                <a:gd name="connsiteX10" fmla="*/ 231638 w 4651717"/>
                <a:gd name="connsiteY10" fmla="*/ 0 h 100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1717" h="1009954">
                  <a:moveTo>
                    <a:pt x="231638" y="0"/>
                  </a:moveTo>
                  <a:lnTo>
                    <a:pt x="4065563" y="0"/>
                  </a:lnTo>
                  <a:lnTo>
                    <a:pt x="4065563" y="1"/>
                  </a:lnTo>
                  <a:lnTo>
                    <a:pt x="4651717" y="386988"/>
                  </a:lnTo>
                  <a:lnTo>
                    <a:pt x="4065563" y="773975"/>
                  </a:lnTo>
                  <a:lnTo>
                    <a:pt x="4065563" y="771378"/>
                  </a:lnTo>
                  <a:lnTo>
                    <a:pt x="281427" y="771378"/>
                  </a:lnTo>
                  <a:cubicBezTo>
                    <a:pt x="164855" y="771378"/>
                    <a:pt x="64838" y="831462"/>
                    <a:pt x="22115" y="917092"/>
                  </a:cubicBezTo>
                  <a:lnTo>
                    <a:pt x="0" y="1009954"/>
                  </a:lnTo>
                  <a:lnTo>
                    <a:pt x="0" y="196371"/>
                  </a:lnTo>
                  <a:cubicBezTo>
                    <a:pt x="0" y="87918"/>
                    <a:pt x="103708" y="0"/>
                    <a:pt x="231638"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3200" dirty="0">
                <a:solidFill>
                  <a:schemeClr val="bg1"/>
                </a:solidFill>
                <a:latin typeface="#9Slide02 Noi dung rat dai" panose="02000000000000000000" pitchFamily="2" charset="0"/>
                <a:ea typeface="#9Slide02 Noi dung rat dai" panose="02000000000000000000" pitchFamily="2" charset="0"/>
              </a:endParaRPr>
            </a:p>
          </p:txBody>
        </p:sp>
        <p:sp>
          <p:nvSpPr>
            <p:cNvPr id="2" name="TextBox 1">
              <a:extLst>
                <a:ext uri="{FF2B5EF4-FFF2-40B4-BE49-F238E27FC236}"/>
              </a:extLst>
            </p:cNvPr>
            <p:cNvSpPr txBox="1"/>
            <p:nvPr/>
          </p:nvSpPr>
          <p:spPr>
            <a:xfrm>
              <a:off x="9425987" y="817392"/>
              <a:ext cx="683992" cy="241803"/>
            </a:xfrm>
            <a:prstGeom prst="rect">
              <a:avLst/>
            </a:prstGeom>
            <a:noFill/>
          </p:spPr>
          <p:txBody>
            <a:bodyPr>
              <a:spAutoFit/>
            </a:bodyPr>
            <a:lstStyle/>
            <a:p>
              <a:pPr algn="ctr" fontAlgn="auto">
                <a:spcBef>
                  <a:spcPts val="0"/>
                </a:spcBef>
                <a:spcAft>
                  <a:spcPts val="0"/>
                </a:spcAft>
                <a:defRPr/>
              </a:pPr>
              <a:r>
                <a:rPr lang="vi-VN" sz="3200" b="1">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rPr>
                <a:t>I</a:t>
              </a:r>
              <a:endParaRPr lang="en-US" sz="3200" b="1" dirty="0">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endParaRPr>
            </a:p>
          </p:txBody>
        </p:sp>
        <p:sp>
          <p:nvSpPr>
            <p:cNvPr id="4" name="Oval 3">
              <a:extLst>
                <a:ext uri="{FF2B5EF4-FFF2-40B4-BE49-F238E27FC236}"/>
              </a:extLst>
            </p:cNvPr>
            <p:cNvSpPr/>
            <p:nvPr/>
          </p:nvSpPr>
          <p:spPr>
            <a:xfrm>
              <a:off x="9014716" y="782256"/>
              <a:ext cx="504166" cy="365761"/>
            </a:xfrm>
            <a:prstGeom prst="ellipse">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3200">
                <a:solidFill>
                  <a:schemeClr val="bg1"/>
                </a:solidFill>
                <a:latin typeface="#9Slide02 Noi dung rat dai" panose="02000000000000000000" pitchFamily="2" charset="0"/>
                <a:ea typeface="#9Slide02 Noi dung rat dai" panose="02000000000000000000" pitchFamily="2" charset="0"/>
              </a:endParaRPr>
            </a:p>
          </p:txBody>
        </p:sp>
        <p:pic>
          <p:nvPicPr>
            <p:cNvPr id="6" name="Graphic 5" descr="Folder">
              <a:extLst>
                <a:ext uri="{FF2B5EF4-FFF2-40B4-BE49-F238E27FC236}"/>
              </a:extLst>
            </p:cNvPr>
            <p:cNvPicPr>
              <a:picLocks noChangeAspect="1"/>
            </p:cNvPicPr>
            <p:nvPr/>
          </p:nvPicPr>
          <p:blipFill>
            <a:blip r:embed="rId2">
              <a:extLst>
                <a:ext uri="{28A0092B-C50C-407E-A947-70E740481C1C}"/>
                <a:ext uri="{96DAC541-7B7A-43D3-8B79-37D633B846F1}"/>
              </a:extLst>
            </a:blip>
            <a:stretch>
              <a:fillRect/>
            </a:stretch>
          </p:blipFill>
          <p:spPr>
            <a:xfrm>
              <a:off x="9105884" y="796980"/>
              <a:ext cx="365760" cy="365760"/>
            </a:xfrm>
            <a:prstGeom prst="rect">
              <a:avLst/>
            </a:prstGeom>
          </p:spPr>
        </p:pic>
        <p:sp>
          <p:nvSpPr>
            <p:cNvPr id="56" name="TextBox 55">
              <a:extLst>
                <a:ext uri="{FF2B5EF4-FFF2-40B4-BE49-F238E27FC236}"/>
              </a:extLst>
            </p:cNvPr>
            <p:cNvSpPr txBox="1"/>
            <p:nvPr/>
          </p:nvSpPr>
          <p:spPr>
            <a:xfrm>
              <a:off x="6101496" y="687152"/>
              <a:ext cx="2828924" cy="445428"/>
            </a:xfrm>
            <a:prstGeom prst="rect">
              <a:avLst/>
            </a:prstGeom>
            <a:noFill/>
          </p:spPr>
          <p:txBody>
            <a:bodyPr>
              <a:spAutoFit/>
            </a:bodyPr>
            <a:lstStyle/>
            <a:p>
              <a:pPr algn="ctr" fontAlgn="auto">
                <a:spcBef>
                  <a:spcPts val="0"/>
                </a:spcBef>
                <a:spcAft>
                  <a:spcPts val="0"/>
                </a:spcAft>
                <a:defRPr/>
              </a:pPr>
              <a:r>
                <a:rPr lang="en-US" sz="3200">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rPr>
                <a:t>VỊ TRÍ ĐỊA LÍ VÀ </a:t>
              </a:r>
            </a:p>
            <a:p>
              <a:pPr algn="ctr" fontAlgn="auto">
                <a:spcBef>
                  <a:spcPts val="0"/>
                </a:spcBef>
                <a:spcAft>
                  <a:spcPts val="0"/>
                </a:spcAft>
                <a:defRPr/>
              </a:pPr>
              <a:r>
                <a:rPr lang="en-US" sz="3200">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rPr>
                <a:t>PHẠM VI LÃNH THỔ</a:t>
              </a:r>
              <a:endParaRPr lang="en-US" sz="3200" dirty="0">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endParaRPr>
            </a:p>
          </p:txBody>
        </p:sp>
      </p:grpSp>
      <p:grpSp>
        <p:nvGrpSpPr>
          <p:cNvPr id="75" name="Group 74">
            <a:extLst>
              <a:ext uri="{FF2B5EF4-FFF2-40B4-BE49-F238E27FC236}"/>
            </a:extLst>
          </p:cNvPr>
          <p:cNvGrpSpPr/>
          <p:nvPr/>
        </p:nvGrpSpPr>
        <p:grpSpPr>
          <a:xfrm>
            <a:off x="1218619" y="3134296"/>
            <a:ext cx="5302130" cy="2180983"/>
            <a:chOff x="1344330" y="1300830"/>
            <a:chExt cx="5016893" cy="947379"/>
          </a:xfrm>
          <a:effectLst>
            <a:outerShdw blurRad="50800" dist="38100" dir="10800000" algn="r" rotWithShape="0">
              <a:prstClr val="black">
                <a:alpha val="40000"/>
              </a:prstClr>
            </a:outerShdw>
          </a:effectLst>
        </p:grpSpPr>
        <p:sp>
          <p:nvSpPr>
            <p:cNvPr id="14" name="Freeform: Shape 13">
              <a:extLst>
                <a:ext uri="{FF2B5EF4-FFF2-40B4-BE49-F238E27FC236}"/>
              </a:extLst>
            </p:cNvPr>
            <p:cNvSpPr/>
            <p:nvPr/>
          </p:nvSpPr>
          <p:spPr>
            <a:xfrm rot="16200000" flipH="1">
              <a:off x="3379087" y="-733927"/>
              <a:ext cx="947379" cy="5016893"/>
            </a:xfrm>
            <a:custGeom>
              <a:avLst/>
              <a:gdLst>
                <a:gd name="connsiteX0" fmla="*/ 0 w 1009954"/>
                <a:gd name="connsiteY0" fmla="*/ 586155 h 4651718"/>
                <a:gd name="connsiteX1" fmla="*/ 0 w 1009954"/>
                <a:gd name="connsiteY1" fmla="*/ 4420080 h 4651718"/>
                <a:gd name="connsiteX2" fmla="*/ 196371 w 1009954"/>
                <a:gd name="connsiteY2" fmla="*/ 4651718 h 4651718"/>
                <a:gd name="connsiteX3" fmla="*/ 1009954 w 1009954"/>
                <a:gd name="connsiteY3" fmla="*/ 4651718 h 4651718"/>
                <a:gd name="connsiteX4" fmla="*/ 917092 w 1009954"/>
                <a:gd name="connsiteY4" fmla="*/ 4629603 h 4651718"/>
                <a:gd name="connsiteX5" fmla="*/ 771378 w 1009954"/>
                <a:gd name="connsiteY5" fmla="*/ 4370291 h 4651718"/>
                <a:gd name="connsiteX6" fmla="*/ 771378 w 1009954"/>
                <a:gd name="connsiteY6" fmla="*/ 586155 h 4651718"/>
                <a:gd name="connsiteX7" fmla="*/ 773974 w 1009954"/>
                <a:gd name="connsiteY7" fmla="*/ 586155 h 4651718"/>
                <a:gd name="connsiteX8" fmla="*/ 386987 w 1009954"/>
                <a:gd name="connsiteY8" fmla="*/ 0 h 4651718"/>
                <a:gd name="connsiteX9" fmla="*/ 0 w 1009954"/>
                <a:gd name="connsiteY9" fmla="*/ 586155 h 465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9954" h="4651718">
                  <a:moveTo>
                    <a:pt x="0" y="586155"/>
                  </a:moveTo>
                  <a:lnTo>
                    <a:pt x="0" y="4420080"/>
                  </a:lnTo>
                  <a:cubicBezTo>
                    <a:pt x="0" y="4548010"/>
                    <a:pt x="87918" y="4651718"/>
                    <a:pt x="196371" y="4651718"/>
                  </a:cubicBezTo>
                  <a:lnTo>
                    <a:pt x="1009954" y="4651718"/>
                  </a:lnTo>
                  <a:lnTo>
                    <a:pt x="917092" y="4629603"/>
                  </a:lnTo>
                  <a:cubicBezTo>
                    <a:pt x="831462" y="4586880"/>
                    <a:pt x="771378" y="4486863"/>
                    <a:pt x="771378" y="4370291"/>
                  </a:cubicBezTo>
                  <a:lnTo>
                    <a:pt x="771378" y="586155"/>
                  </a:lnTo>
                  <a:lnTo>
                    <a:pt x="773974" y="586155"/>
                  </a:lnTo>
                  <a:lnTo>
                    <a:pt x="386987" y="0"/>
                  </a:lnTo>
                  <a:lnTo>
                    <a:pt x="0" y="586155"/>
                  </a:lnTo>
                  <a:close/>
                </a:path>
              </a:pathLst>
            </a:cu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3200">
                <a:solidFill>
                  <a:schemeClr val="bg1"/>
                </a:solidFill>
                <a:latin typeface="#9Slide02 Noi dung rat dai" panose="02000000000000000000" pitchFamily="2" charset="0"/>
                <a:ea typeface="#9Slide02 Noi dung rat dai" panose="02000000000000000000" pitchFamily="2" charset="0"/>
              </a:endParaRPr>
            </a:p>
          </p:txBody>
        </p:sp>
        <p:sp>
          <p:nvSpPr>
            <p:cNvPr id="30" name="TextBox 29">
              <a:extLst>
                <a:ext uri="{FF2B5EF4-FFF2-40B4-BE49-F238E27FC236}"/>
              </a:extLst>
            </p:cNvPr>
            <p:cNvSpPr txBox="1"/>
            <p:nvPr/>
          </p:nvSpPr>
          <p:spPr>
            <a:xfrm>
              <a:off x="1807745" y="1511633"/>
              <a:ext cx="687898" cy="254016"/>
            </a:xfrm>
            <a:prstGeom prst="rect">
              <a:avLst/>
            </a:prstGeom>
            <a:noFill/>
          </p:spPr>
          <p:txBody>
            <a:bodyPr>
              <a:spAutoFit/>
            </a:bodyPr>
            <a:lstStyle/>
            <a:p>
              <a:pPr algn="ctr" fontAlgn="auto">
                <a:spcBef>
                  <a:spcPts val="0"/>
                </a:spcBef>
                <a:spcAft>
                  <a:spcPts val="0"/>
                </a:spcAft>
                <a:defRPr/>
              </a:pPr>
              <a:r>
                <a:rPr lang="vi-VN" sz="3200" b="1">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rPr>
                <a:t>II</a:t>
              </a:r>
              <a:endParaRPr lang="en-US" sz="3200" b="1" dirty="0">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endParaRPr>
            </a:p>
          </p:txBody>
        </p:sp>
        <p:sp>
          <p:nvSpPr>
            <p:cNvPr id="44" name="Oval 43">
              <a:extLst>
                <a:ext uri="{FF2B5EF4-FFF2-40B4-BE49-F238E27FC236}"/>
              </a:extLst>
            </p:cNvPr>
            <p:cNvSpPr/>
            <p:nvPr/>
          </p:nvSpPr>
          <p:spPr>
            <a:xfrm>
              <a:off x="2506991" y="1532278"/>
              <a:ext cx="515896" cy="2427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3200">
                <a:solidFill>
                  <a:schemeClr val="bg1"/>
                </a:solidFill>
                <a:latin typeface="#9Slide02 Noi dung rat dai" panose="02000000000000000000" pitchFamily="2" charset="0"/>
                <a:ea typeface="#9Slide02 Noi dung rat dai" panose="02000000000000000000" pitchFamily="2" charset="0"/>
              </a:endParaRPr>
            </a:p>
          </p:txBody>
        </p:sp>
        <p:pic>
          <p:nvPicPr>
            <p:cNvPr id="8" name="Graphic 7" descr="Open folder">
              <a:extLst>
                <a:ext uri="{FF2B5EF4-FFF2-40B4-BE49-F238E27FC236}"/>
              </a:extLst>
            </p:cNvPr>
            <p:cNvPicPr>
              <a:picLocks noChangeAspect="1"/>
            </p:cNvPicPr>
            <p:nvPr/>
          </p:nvPicPr>
          <p:blipFill>
            <a:blip r:embed="rId3">
              <a:extLst>
                <a:ext uri="{28A0092B-C50C-407E-A947-70E740481C1C}"/>
                <a:ext uri="{96DAC541-7B7A-43D3-8B79-37D633B846F1}"/>
              </a:extLst>
            </a:blip>
            <a:stretch>
              <a:fillRect/>
            </a:stretch>
          </p:blipFill>
          <p:spPr>
            <a:xfrm>
              <a:off x="2656243" y="1494839"/>
              <a:ext cx="306694" cy="306694"/>
            </a:xfrm>
            <a:prstGeom prst="rect">
              <a:avLst/>
            </a:prstGeom>
          </p:spPr>
        </p:pic>
        <p:sp>
          <p:nvSpPr>
            <p:cNvPr id="63" name="TextBox 62">
              <a:extLst>
                <a:ext uri="{FF2B5EF4-FFF2-40B4-BE49-F238E27FC236}"/>
              </a:extLst>
            </p:cNvPr>
            <p:cNvSpPr txBox="1"/>
            <p:nvPr/>
          </p:nvSpPr>
          <p:spPr>
            <a:xfrm>
              <a:off x="2857341" y="1377945"/>
              <a:ext cx="3412447" cy="467924"/>
            </a:xfrm>
            <a:prstGeom prst="rect">
              <a:avLst/>
            </a:prstGeom>
            <a:noFill/>
          </p:spPr>
          <p:txBody>
            <a:bodyPr>
              <a:spAutoFit/>
            </a:bodyPr>
            <a:lstStyle/>
            <a:p>
              <a:pPr algn="ctr" fontAlgn="auto">
                <a:spcBef>
                  <a:spcPts val="0"/>
                </a:spcBef>
                <a:spcAft>
                  <a:spcPts val="0"/>
                </a:spcAft>
                <a:defRPr/>
              </a:pPr>
              <a:r>
                <a:rPr lang="en-US" sz="3200">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rPr>
                <a:t>ĐIỀU KIỆN TN</a:t>
              </a:r>
            </a:p>
            <a:p>
              <a:pPr algn="ctr" fontAlgn="auto">
                <a:spcBef>
                  <a:spcPts val="0"/>
                </a:spcBef>
                <a:spcAft>
                  <a:spcPts val="0"/>
                </a:spcAft>
                <a:defRPr/>
              </a:pPr>
              <a:r>
                <a:rPr lang="en-US" sz="3200">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rPr>
                <a:t>VÀ TÀI NGUYÊN TN</a:t>
              </a:r>
              <a:endParaRPr lang="en-US" sz="3200" dirty="0">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endParaRPr>
            </a:p>
          </p:txBody>
        </p:sp>
      </p:grpSp>
      <p:sp>
        <p:nvSpPr>
          <p:cNvPr id="33795" name="TextBox 90"/>
          <p:cNvSpPr txBox="1">
            <a:spLocks noChangeArrowheads="1"/>
          </p:cNvSpPr>
          <p:nvPr/>
        </p:nvSpPr>
        <p:spPr bwMode="auto">
          <a:xfrm>
            <a:off x="220663" y="395288"/>
            <a:ext cx="5875337" cy="1016000"/>
          </a:xfrm>
          <a:prstGeom prst="rect">
            <a:avLst/>
          </a:prstGeom>
          <a:noFill/>
          <a:ln w="9525">
            <a:noFill/>
            <a:miter lim="800000"/>
            <a:headEnd/>
            <a:tailEnd/>
          </a:ln>
        </p:spPr>
        <p:txBody>
          <a:bodyPr>
            <a:spAutoFit/>
          </a:bodyPr>
          <a:lstStyle/>
          <a:p>
            <a:pPr algn="ctr"/>
            <a:r>
              <a:rPr lang="en-US" sz="6000" b="1">
                <a:solidFill>
                  <a:srgbClr val="FF0066"/>
                </a:solidFill>
                <a:latin typeface="#9Slide07 IcielCadena"/>
              </a:rPr>
              <a:t>NỘI DUNG</a:t>
            </a:r>
          </a:p>
        </p:txBody>
      </p:sp>
      <p:grpSp>
        <p:nvGrpSpPr>
          <p:cNvPr id="24" name="Group 23">
            <a:extLst>
              <a:ext uri="{FF2B5EF4-FFF2-40B4-BE49-F238E27FC236}"/>
            </a:extLst>
          </p:cNvPr>
          <p:cNvGrpSpPr/>
          <p:nvPr/>
        </p:nvGrpSpPr>
        <p:grpSpPr>
          <a:xfrm>
            <a:off x="6304156" y="4224788"/>
            <a:ext cx="5467448" cy="2291134"/>
            <a:chOff x="5830771" y="583473"/>
            <a:chExt cx="4363505" cy="947379"/>
          </a:xfrm>
          <a:effectLst>
            <a:outerShdw blurRad="50800" dist="38100" algn="l" rotWithShape="0">
              <a:prstClr val="black">
                <a:alpha val="40000"/>
              </a:prstClr>
            </a:outerShdw>
          </a:effectLst>
        </p:grpSpPr>
        <p:sp>
          <p:nvSpPr>
            <p:cNvPr id="25" name="Freeform: Shape 24">
              <a:extLst>
                <a:ext uri="{FF2B5EF4-FFF2-40B4-BE49-F238E27FC236}"/>
              </a:extLst>
            </p:cNvPr>
            <p:cNvSpPr/>
            <p:nvPr/>
          </p:nvSpPr>
          <p:spPr>
            <a:xfrm>
              <a:off x="5830771" y="583473"/>
              <a:ext cx="4363505" cy="947379"/>
            </a:xfrm>
            <a:custGeom>
              <a:avLst/>
              <a:gdLst>
                <a:gd name="connsiteX0" fmla="*/ 231638 w 4651717"/>
                <a:gd name="connsiteY0" fmla="*/ 0 h 1009954"/>
                <a:gd name="connsiteX1" fmla="*/ 4065563 w 4651717"/>
                <a:gd name="connsiteY1" fmla="*/ 0 h 1009954"/>
                <a:gd name="connsiteX2" fmla="*/ 4065563 w 4651717"/>
                <a:gd name="connsiteY2" fmla="*/ 1 h 1009954"/>
                <a:gd name="connsiteX3" fmla="*/ 4651717 w 4651717"/>
                <a:gd name="connsiteY3" fmla="*/ 386988 h 1009954"/>
                <a:gd name="connsiteX4" fmla="*/ 4065563 w 4651717"/>
                <a:gd name="connsiteY4" fmla="*/ 773975 h 1009954"/>
                <a:gd name="connsiteX5" fmla="*/ 4065563 w 4651717"/>
                <a:gd name="connsiteY5" fmla="*/ 771378 h 1009954"/>
                <a:gd name="connsiteX6" fmla="*/ 281427 w 4651717"/>
                <a:gd name="connsiteY6" fmla="*/ 771378 h 1009954"/>
                <a:gd name="connsiteX7" fmla="*/ 22115 w 4651717"/>
                <a:gd name="connsiteY7" fmla="*/ 917092 h 1009954"/>
                <a:gd name="connsiteX8" fmla="*/ 0 w 4651717"/>
                <a:gd name="connsiteY8" fmla="*/ 1009954 h 1009954"/>
                <a:gd name="connsiteX9" fmla="*/ 0 w 4651717"/>
                <a:gd name="connsiteY9" fmla="*/ 196371 h 1009954"/>
                <a:gd name="connsiteX10" fmla="*/ 231638 w 4651717"/>
                <a:gd name="connsiteY10" fmla="*/ 0 h 100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1717" h="1009954">
                  <a:moveTo>
                    <a:pt x="231638" y="0"/>
                  </a:moveTo>
                  <a:lnTo>
                    <a:pt x="4065563" y="0"/>
                  </a:lnTo>
                  <a:lnTo>
                    <a:pt x="4065563" y="1"/>
                  </a:lnTo>
                  <a:lnTo>
                    <a:pt x="4651717" y="386988"/>
                  </a:lnTo>
                  <a:lnTo>
                    <a:pt x="4065563" y="773975"/>
                  </a:lnTo>
                  <a:lnTo>
                    <a:pt x="4065563" y="771378"/>
                  </a:lnTo>
                  <a:lnTo>
                    <a:pt x="281427" y="771378"/>
                  </a:lnTo>
                  <a:cubicBezTo>
                    <a:pt x="164855" y="771378"/>
                    <a:pt x="64838" y="831462"/>
                    <a:pt x="22115" y="917092"/>
                  </a:cubicBezTo>
                  <a:lnTo>
                    <a:pt x="0" y="1009954"/>
                  </a:lnTo>
                  <a:lnTo>
                    <a:pt x="0" y="196371"/>
                  </a:lnTo>
                  <a:cubicBezTo>
                    <a:pt x="0" y="87918"/>
                    <a:pt x="103708" y="0"/>
                    <a:pt x="231638"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3200" dirty="0">
                <a:solidFill>
                  <a:schemeClr val="bg1"/>
                </a:solidFill>
                <a:latin typeface="#9Slide02 Noi dung rat dai" panose="02000000000000000000" pitchFamily="2" charset="0"/>
                <a:ea typeface="#9Slide02 Noi dung rat dai" panose="02000000000000000000" pitchFamily="2" charset="0"/>
              </a:endParaRPr>
            </a:p>
          </p:txBody>
        </p:sp>
        <p:sp>
          <p:nvSpPr>
            <p:cNvPr id="26" name="TextBox 25">
              <a:extLst>
                <a:ext uri="{FF2B5EF4-FFF2-40B4-BE49-F238E27FC236}"/>
              </a:extLst>
            </p:cNvPr>
            <p:cNvSpPr txBox="1"/>
            <p:nvPr/>
          </p:nvSpPr>
          <p:spPr>
            <a:xfrm>
              <a:off x="9425987" y="817392"/>
              <a:ext cx="683992" cy="241803"/>
            </a:xfrm>
            <a:prstGeom prst="rect">
              <a:avLst/>
            </a:prstGeom>
            <a:noFill/>
          </p:spPr>
          <p:txBody>
            <a:bodyPr>
              <a:spAutoFit/>
            </a:bodyPr>
            <a:lstStyle/>
            <a:p>
              <a:pPr algn="ctr" fontAlgn="auto">
                <a:spcBef>
                  <a:spcPts val="0"/>
                </a:spcBef>
                <a:spcAft>
                  <a:spcPts val="0"/>
                </a:spcAft>
                <a:defRPr/>
              </a:pPr>
              <a:r>
                <a:rPr lang="vi-VN" sz="3200" b="1">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rPr>
                <a:t>III</a:t>
              </a:r>
              <a:endParaRPr lang="en-US" sz="3200" b="1" dirty="0">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endParaRPr>
            </a:p>
          </p:txBody>
        </p:sp>
        <p:sp>
          <p:nvSpPr>
            <p:cNvPr id="27" name="Oval 26">
              <a:extLst>
                <a:ext uri="{FF2B5EF4-FFF2-40B4-BE49-F238E27FC236}"/>
              </a:extLst>
            </p:cNvPr>
            <p:cNvSpPr/>
            <p:nvPr/>
          </p:nvSpPr>
          <p:spPr>
            <a:xfrm>
              <a:off x="9014716" y="782256"/>
              <a:ext cx="504166" cy="365761"/>
            </a:xfrm>
            <a:prstGeom prst="ellipse">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3200">
                <a:solidFill>
                  <a:schemeClr val="bg1"/>
                </a:solidFill>
                <a:latin typeface="#9Slide02 Noi dung rat dai" panose="02000000000000000000" pitchFamily="2" charset="0"/>
                <a:ea typeface="#9Slide02 Noi dung rat dai" panose="02000000000000000000" pitchFamily="2" charset="0"/>
              </a:endParaRPr>
            </a:p>
          </p:txBody>
        </p:sp>
        <p:pic>
          <p:nvPicPr>
            <p:cNvPr id="28" name="Graphic 27" descr="Folder">
              <a:extLst>
                <a:ext uri="{FF2B5EF4-FFF2-40B4-BE49-F238E27FC236}"/>
              </a:extLst>
            </p:cNvPr>
            <p:cNvPicPr>
              <a:picLocks noChangeAspect="1"/>
            </p:cNvPicPr>
            <p:nvPr/>
          </p:nvPicPr>
          <p:blipFill>
            <a:blip r:embed="rId2">
              <a:extLst>
                <a:ext uri="{28A0092B-C50C-407E-A947-70E740481C1C}"/>
                <a:ext uri="{96DAC541-7B7A-43D3-8B79-37D633B846F1}"/>
              </a:extLst>
            </a:blip>
            <a:stretch>
              <a:fillRect/>
            </a:stretch>
          </p:blipFill>
          <p:spPr>
            <a:xfrm>
              <a:off x="9085237" y="800828"/>
              <a:ext cx="365760" cy="365760"/>
            </a:xfrm>
            <a:prstGeom prst="rect">
              <a:avLst/>
            </a:prstGeom>
          </p:spPr>
        </p:pic>
        <p:sp>
          <p:nvSpPr>
            <p:cNvPr id="29" name="TextBox 28">
              <a:extLst>
                <a:ext uri="{FF2B5EF4-FFF2-40B4-BE49-F238E27FC236}"/>
              </a:extLst>
            </p:cNvPr>
            <p:cNvSpPr txBox="1"/>
            <p:nvPr/>
          </p:nvSpPr>
          <p:spPr>
            <a:xfrm>
              <a:off x="6101496" y="687152"/>
              <a:ext cx="2828924" cy="445427"/>
            </a:xfrm>
            <a:prstGeom prst="rect">
              <a:avLst/>
            </a:prstGeom>
            <a:noFill/>
          </p:spPr>
          <p:txBody>
            <a:bodyPr>
              <a:spAutoFit/>
            </a:bodyPr>
            <a:lstStyle/>
            <a:p>
              <a:pPr algn="ctr" fontAlgn="auto">
                <a:spcBef>
                  <a:spcPts val="0"/>
                </a:spcBef>
                <a:spcAft>
                  <a:spcPts val="0"/>
                </a:spcAft>
                <a:defRPr/>
              </a:pPr>
              <a:r>
                <a:rPr lang="en-US" sz="3200">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rPr>
                <a:t>ĐẶC ĐIỂM </a:t>
              </a:r>
            </a:p>
            <a:p>
              <a:pPr algn="ctr" fontAlgn="auto">
                <a:spcBef>
                  <a:spcPts val="0"/>
                </a:spcBef>
                <a:spcAft>
                  <a:spcPts val="0"/>
                </a:spcAft>
                <a:defRPr/>
              </a:pPr>
              <a:r>
                <a:rPr lang="en-US" sz="3200">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rPr>
                <a:t>DÂN C</a:t>
              </a:r>
              <a:r>
                <a:rPr lang="vi-VN" sz="3200">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rPr>
                <a:t>Ư</a:t>
              </a:r>
              <a:r>
                <a:rPr lang="en-US" sz="3200">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rPr>
                <a:t> , XÃ HỘI </a:t>
              </a:r>
              <a:endParaRPr lang="en-US" sz="3200" dirty="0">
                <a:solidFill>
                  <a:schemeClr val="bg1"/>
                </a:solidFill>
                <a:effectLst>
                  <a:outerShdw blurRad="38100" dist="38100" dir="2700000" algn="tl">
                    <a:srgbClr val="000000">
                      <a:alpha val="43137"/>
                    </a:srgbClr>
                  </a:outerShdw>
                </a:effectLst>
                <a:latin typeface="#9Slide02 Noi dung rat dai" panose="02000000000000000000" pitchFamily="2" charset="0"/>
                <a:ea typeface="#9Slide02 Noi dung rat dai" panose="02000000000000000000" pitchFamily="2" charset="0"/>
                <a:cs typeface="Open Sans" panose="020B0606030504020204" pitchFamily="34" charset="0"/>
              </a:endParaRPr>
            </a:p>
          </p:txBody>
        </p:sp>
      </p:gr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5"/>
                                        </p:tgtEl>
                                        <p:attrNameLst>
                                          <p:attrName>style.visibility</p:attrName>
                                        </p:attrNameLst>
                                      </p:cBhvr>
                                      <p:to>
                                        <p:strVal val="visible"/>
                                      </p:to>
                                    </p:set>
                                    <p:animEffect transition="in" filter="fade">
                                      <p:cBhvr>
                                        <p:cTn id="14" dur="1000"/>
                                        <p:tgtEl>
                                          <p:spTgt spid="75"/>
                                        </p:tgtEl>
                                      </p:cBhvr>
                                    </p:animEffect>
                                    <p:anim calcmode="lin" valueType="num">
                                      <p:cBhvr>
                                        <p:cTn id="15" dur="1000" fill="hold"/>
                                        <p:tgtEl>
                                          <p:spTgt spid="75"/>
                                        </p:tgtEl>
                                        <p:attrNameLst>
                                          <p:attrName>ppt_x</p:attrName>
                                        </p:attrNameLst>
                                      </p:cBhvr>
                                      <p:tavLst>
                                        <p:tav tm="0">
                                          <p:val>
                                            <p:strVal val="#ppt_x"/>
                                          </p:val>
                                        </p:tav>
                                        <p:tav tm="100000">
                                          <p:val>
                                            <p:strVal val="#ppt_x"/>
                                          </p:val>
                                        </p:tav>
                                      </p:tavLst>
                                    </p:anim>
                                    <p:anim calcmode="lin" valueType="num">
                                      <p:cBhvr>
                                        <p:cTn id="16"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Box 2"/>
          <p:cNvSpPr txBox="1">
            <a:spLocks noChangeArrowheads="1"/>
          </p:cNvSpPr>
          <p:nvPr/>
        </p:nvSpPr>
        <p:spPr bwMode="auto">
          <a:xfrm>
            <a:off x="-1157288" y="604838"/>
            <a:ext cx="7646988" cy="457200"/>
          </a:xfrm>
          <a:prstGeom prst="rect">
            <a:avLst/>
          </a:prstGeom>
          <a:noFill/>
          <a:ln w="9525">
            <a:noFill/>
            <a:miter lim="800000"/>
            <a:headEnd/>
            <a:tailEnd/>
          </a:ln>
        </p:spPr>
        <p:txBody>
          <a:bodyPr>
            <a:spAutoFit/>
          </a:bodyPr>
          <a:lstStyle/>
          <a:p>
            <a:pPr algn="ctr"/>
            <a:r>
              <a:rPr lang="en-US" sz="2400">
                <a:solidFill>
                  <a:srgbClr val="0000FF"/>
                </a:solidFill>
                <a:latin typeface="#9Slide02 Noi dung rat dai" charset="0"/>
              </a:rPr>
              <a:t>         </a:t>
            </a:r>
            <a:r>
              <a:rPr lang="en-US" sz="2400" b="1">
                <a:solidFill>
                  <a:srgbClr val="0000FF"/>
                </a:solidFill>
                <a:latin typeface="Cambria" pitchFamily="18" charset="0"/>
              </a:rPr>
              <a:t>I. VỊ TRÍ ĐỊA LÍ VÀ PHẠM VI LÃNH THỔ</a:t>
            </a:r>
          </a:p>
        </p:txBody>
      </p:sp>
      <p:pic>
        <p:nvPicPr>
          <p:cNvPr id="121860" name="Picture 8"/>
          <p:cNvPicPr>
            <a:picLocks noChangeAspect="1"/>
          </p:cNvPicPr>
          <p:nvPr/>
        </p:nvPicPr>
        <p:blipFill>
          <a:blip r:embed="rId2"/>
          <a:srcRect/>
          <a:stretch>
            <a:fillRect/>
          </a:stretch>
        </p:blipFill>
        <p:spPr bwMode="auto">
          <a:xfrm>
            <a:off x="5921375" y="111125"/>
            <a:ext cx="6105525" cy="66294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a3"/>
          <p:cNvPicPr>
            <a:picLocks noChangeAspect="1" noChangeArrowheads="1"/>
          </p:cNvPicPr>
          <p:nvPr/>
        </p:nvPicPr>
        <p:blipFill>
          <a:blip r:embed="rId2"/>
          <a:srcRect/>
          <a:stretch>
            <a:fillRect/>
          </a:stretch>
        </p:blipFill>
        <p:spPr bwMode="auto">
          <a:xfrm>
            <a:off x="336550" y="244475"/>
            <a:ext cx="8315325" cy="6380163"/>
          </a:xfrm>
          <a:prstGeom prst="rect">
            <a:avLst/>
          </a:prstGeom>
          <a:noFill/>
          <a:ln w="28575">
            <a:solidFill>
              <a:srgbClr val="0000FF"/>
            </a:solidFill>
            <a:miter lim="800000"/>
            <a:headEnd/>
            <a:tailEnd/>
          </a:ln>
        </p:spPr>
      </p:pic>
      <p:sp>
        <p:nvSpPr>
          <p:cNvPr id="147459" name="Freeform 3"/>
          <p:cNvSpPr>
            <a:spLocks/>
          </p:cNvSpPr>
          <p:nvPr/>
        </p:nvSpPr>
        <p:spPr bwMode="auto">
          <a:xfrm>
            <a:off x="3186113" y="1073150"/>
            <a:ext cx="942975" cy="652463"/>
          </a:xfrm>
          <a:custGeom>
            <a:avLst/>
            <a:gdLst/>
            <a:ahLst/>
            <a:cxnLst>
              <a:cxn ang="0">
                <a:pos x="288" y="216"/>
              </a:cxn>
              <a:cxn ang="0">
                <a:pos x="304" y="160"/>
              </a:cxn>
              <a:cxn ang="0">
                <a:pos x="264" y="112"/>
              </a:cxn>
              <a:cxn ang="0">
                <a:pos x="240" y="80"/>
              </a:cxn>
              <a:cxn ang="0">
                <a:pos x="152" y="48"/>
              </a:cxn>
              <a:cxn ang="0">
                <a:pos x="104" y="16"/>
              </a:cxn>
              <a:cxn ang="0">
                <a:pos x="80" y="0"/>
              </a:cxn>
              <a:cxn ang="0">
                <a:pos x="0" y="72"/>
              </a:cxn>
              <a:cxn ang="0">
                <a:pos x="56" y="120"/>
              </a:cxn>
              <a:cxn ang="0">
                <a:pos x="72" y="168"/>
              </a:cxn>
              <a:cxn ang="0">
                <a:pos x="104" y="216"/>
              </a:cxn>
              <a:cxn ang="0">
                <a:pos x="96" y="288"/>
              </a:cxn>
              <a:cxn ang="0">
                <a:pos x="144" y="312"/>
              </a:cxn>
              <a:cxn ang="0">
                <a:pos x="192" y="344"/>
              </a:cxn>
              <a:cxn ang="0">
                <a:pos x="216" y="360"/>
              </a:cxn>
              <a:cxn ang="0">
                <a:pos x="288" y="216"/>
              </a:cxn>
            </a:cxnLst>
            <a:rect l="0" t="0" r="r" b="b"/>
            <a:pathLst>
              <a:path w="307" h="360">
                <a:moveTo>
                  <a:pt x="288" y="216"/>
                </a:moveTo>
                <a:cubicBezTo>
                  <a:pt x="293" y="197"/>
                  <a:pt x="307" y="179"/>
                  <a:pt x="304" y="160"/>
                </a:cubicBezTo>
                <a:cubicBezTo>
                  <a:pt x="298" y="120"/>
                  <a:pt x="286" y="134"/>
                  <a:pt x="264" y="112"/>
                </a:cubicBezTo>
                <a:cubicBezTo>
                  <a:pt x="255" y="103"/>
                  <a:pt x="251" y="88"/>
                  <a:pt x="240" y="80"/>
                </a:cubicBezTo>
                <a:cubicBezTo>
                  <a:pt x="227" y="70"/>
                  <a:pt x="163" y="54"/>
                  <a:pt x="152" y="48"/>
                </a:cubicBezTo>
                <a:cubicBezTo>
                  <a:pt x="135" y="39"/>
                  <a:pt x="120" y="27"/>
                  <a:pt x="104" y="16"/>
                </a:cubicBezTo>
                <a:cubicBezTo>
                  <a:pt x="96" y="11"/>
                  <a:pt x="80" y="0"/>
                  <a:pt x="80" y="0"/>
                </a:cubicBezTo>
                <a:cubicBezTo>
                  <a:pt x="29" y="17"/>
                  <a:pt x="48" y="56"/>
                  <a:pt x="0" y="72"/>
                </a:cubicBezTo>
                <a:cubicBezTo>
                  <a:pt x="12" y="109"/>
                  <a:pt x="24" y="99"/>
                  <a:pt x="56" y="120"/>
                </a:cubicBezTo>
                <a:cubicBezTo>
                  <a:pt x="61" y="136"/>
                  <a:pt x="63" y="154"/>
                  <a:pt x="72" y="168"/>
                </a:cubicBezTo>
                <a:cubicBezTo>
                  <a:pt x="83" y="184"/>
                  <a:pt x="104" y="216"/>
                  <a:pt x="104" y="216"/>
                </a:cubicBezTo>
                <a:cubicBezTo>
                  <a:pt x="90" y="244"/>
                  <a:pt x="77" y="254"/>
                  <a:pt x="96" y="288"/>
                </a:cubicBezTo>
                <a:cubicBezTo>
                  <a:pt x="106" y="305"/>
                  <a:pt x="129" y="304"/>
                  <a:pt x="144" y="312"/>
                </a:cubicBezTo>
                <a:cubicBezTo>
                  <a:pt x="161" y="321"/>
                  <a:pt x="176" y="333"/>
                  <a:pt x="192" y="344"/>
                </a:cubicBezTo>
                <a:cubicBezTo>
                  <a:pt x="200" y="349"/>
                  <a:pt x="216" y="360"/>
                  <a:pt x="216" y="360"/>
                </a:cubicBezTo>
                <a:cubicBezTo>
                  <a:pt x="265" y="328"/>
                  <a:pt x="277" y="270"/>
                  <a:pt x="288" y="216"/>
                </a:cubicBezTo>
                <a:close/>
              </a:path>
            </a:pathLst>
          </a:custGeom>
          <a:noFill/>
          <a:ln w="28575" cmpd="sng">
            <a:solidFill>
              <a:srgbClr val="FF0000"/>
            </a:solidFill>
            <a:round/>
            <a:headEnd/>
            <a:tailEnd/>
          </a:ln>
          <a:effectLst/>
        </p:spPr>
        <p:txBody>
          <a:bodyPr/>
          <a:lstStyle/>
          <a:p>
            <a:endParaRPr lang="en-US"/>
          </a:p>
        </p:txBody>
      </p:sp>
      <p:sp>
        <p:nvSpPr>
          <p:cNvPr id="147460" name="Line 4"/>
          <p:cNvSpPr>
            <a:spLocks noChangeShapeType="1"/>
          </p:cNvSpPr>
          <p:nvPr/>
        </p:nvSpPr>
        <p:spPr bwMode="auto">
          <a:xfrm>
            <a:off x="4187825" y="1763713"/>
            <a:ext cx="4565650" cy="963612"/>
          </a:xfrm>
          <a:prstGeom prst="line">
            <a:avLst/>
          </a:prstGeom>
          <a:noFill/>
          <a:ln w="38100">
            <a:solidFill>
              <a:srgbClr val="FF0000"/>
            </a:solidFill>
            <a:round/>
            <a:headEnd/>
            <a:tailEnd type="triangle" w="med" len="med"/>
          </a:ln>
          <a:effectLst/>
        </p:spPr>
        <p:txBody>
          <a:bodyPr/>
          <a:lstStyle/>
          <a:p>
            <a:endParaRPr lang="en-US"/>
          </a:p>
        </p:txBody>
      </p:sp>
      <p:sp>
        <p:nvSpPr>
          <p:cNvPr id="147461" name="Rectangle 5"/>
          <p:cNvSpPr>
            <a:spLocks noChangeArrowheads="1"/>
          </p:cNvSpPr>
          <p:nvPr/>
        </p:nvSpPr>
        <p:spPr bwMode="auto">
          <a:xfrm>
            <a:off x="9050338" y="2317750"/>
            <a:ext cx="2606675" cy="822325"/>
          </a:xfrm>
          <a:prstGeom prst="rect">
            <a:avLst/>
          </a:prstGeom>
          <a:noFill/>
          <a:ln w="9525">
            <a:noFill/>
            <a:miter lim="800000"/>
            <a:headEnd/>
            <a:tailEnd/>
          </a:ln>
          <a:effectLst/>
        </p:spPr>
        <p:txBody>
          <a:bodyPr>
            <a:spAutoFit/>
          </a:bodyPr>
          <a:lstStyle/>
          <a:p>
            <a:r>
              <a:rPr lang="en-US" sz="2400" b="1">
                <a:solidFill>
                  <a:srgbClr val="FF33CC"/>
                </a:solidFill>
                <a:latin typeface="Times New Roman" pitchFamily="18" charset="0"/>
              </a:rPr>
              <a:t>ĐỒNG BẰNG </a:t>
            </a:r>
          </a:p>
          <a:p>
            <a:r>
              <a:rPr lang="en-US" sz="2400" b="1">
                <a:solidFill>
                  <a:srgbClr val="FF33CC"/>
                </a:solidFill>
                <a:latin typeface="Times New Roman" pitchFamily="18" charset="0"/>
              </a:rPr>
              <a:t>SÔNG HỒNG</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47458"/>
                                        </p:tgtEl>
                                        <p:attrNameLst>
                                          <p:attrName>style.visibility</p:attrName>
                                        </p:attrNameLst>
                                      </p:cBhvr>
                                      <p:to>
                                        <p:strVal val="visible"/>
                                      </p:to>
                                    </p:set>
                                    <p:anim calcmode="lin" valueType="num">
                                      <p:cBhvr>
                                        <p:cTn id="7" dur="500" fill="hold"/>
                                        <p:tgtEl>
                                          <p:spTgt spid="147458"/>
                                        </p:tgtEl>
                                        <p:attrNameLst>
                                          <p:attrName>ppt_w</p:attrName>
                                        </p:attrNameLst>
                                      </p:cBhvr>
                                      <p:tavLst>
                                        <p:tav tm="0">
                                          <p:val>
                                            <p:strVal val="#ppt_w*0.70"/>
                                          </p:val>
                                        </p:tav>
                                        <p:tav tm="100000">
                                          <p:val>
                                            <p:strVal val="#ppt_w"/>
                                          </p:val>
                                        </p:tav>
                                      </p:tavLst>
                                    </p:anim>
                                    <p:anim calcmode="lin" valueType="num">
                                      <p:cBhvr>
                                        <p:cTn id="8" dur="500" fill="hold"/>
                                        <p:tgtEl>
                                          <p:spTgt spid="147458"/>
                                        </p:tgtEl>
                                        <p:attrNameLst>
                                          <p:attrName>ppt_h</p:attrName>
                                        </p:attrNameLst>
                                      </p:cBhvr>
                                      <p:tavLst>
                                        <p:tav tm="0">
                                          <p:val>
                                            <p:strVal val="#ppt_h"/>
                                          </p:val>
                                        </p:tav>
                                        <p:tav tm="100000">
                                          <p:val>
                                            <p:strVal val="#ppt_h"/>
                                          </p:val>
                                        </p:tav>
                                      </p:tavLst>
                                    </p:anim>
                                    <p:animEffect transition="in" filter="fade">
                                      <p:cBhvr>
                                        <p:cTn id="9" dur="500"/>
                                        <p:tgtEl>
                                          <p:spTgt spid="147458"/>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grpId="0" nodeType="clickEffect">
                                  <p:stCondLst>
                                    <p:cond delay="0"/>
                                  </p:stCondLst>
                                  <p:childTnLst>
                                    <p:set>
                                      <p:cBhvr>
                                        <p:cTn id="13" dur="1" fill="hold">
                                          <p:stCondLst>
                                            <p:cond delay="0"/>
                                          </p:stCondLst>
                                        </p:cTn>
                                        <p:tgtEl>
                                          <p:spTgt spid="147459"/>
                                        </p:tgtEl>
                                        <p:attrNameLst>
                                          <p:attrName>style.visibility</p:attrName>
                                        </p:attrNameLst>
                                      </p:cBhvr>
                                      <p:to>
                                        <p:strVal val="visible"/>
                                      </p:to>
                                    </p:set>
                                    <p:anim calcmode="lin" valueType="num">
                                      <p:cBhvr>
                                        <p:cTn id="14" dur="500" fill="hold"/>
                                        <p:tgtEl>
                                          <p:spTgt spid="147459"/>
                                        </p:tgtEl>
                                        <p:attrNameLst>
                                          <p:attrName>ppt_w</p:attrName>
                                        </p:attrNameLst>
                                      </p:cBhvr>
                                      <p:tavLst>
                                        <p:tav tm="0">
                                          <p:val>
                                            <p:fltVal val="0"/>
                                          </p:val>
                                        </p:tav>
                                        <p:tav tm="100000">
                                          <p:val>
                                            <p:strVal val="#ppt_w"/>
                                          </p:val>
                                        </p:tav>
                                      </p:tavLst>
                                    </p:anim>
                                    <p:anim calcmode="lin" valueType="num">
                                      <p:cBhvr>
                                        <p:cTn id="15" dur="500" fill="hold"/>
                                        <p:tgtEl>
                                          <p:spTgt spid="147459"/>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47460"/>
                                        </p:tgtEl>
                                        <p:attrNameLst>
                                          <p:attrName>style.visibility</p:attrName>
                                        </p:attrNameLst>
                                      </p:cBhvr>
                                      <p:to>
                                        <p:strVal val="visible"/>
                                      </p:to>
                                    </p:set>
                                    <p:animEffect transition="in" filter="randombar(horizontal)">
                                      <p:cBhvr>
                                        <p:cTn id="20" dur="500"/>
                                        <p:tgtEl>
                                          <p:spTgt spid="147460"/>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4" fill="hold" grpId="0" nodeType="clickEffect">
                                  <p:stCondLst>
                                    <p:cond delay="0"/>
                                  </p:stCondLst>
                                  <p:childTnLst>
                                    <p:set>
                                      <p:cBhvr>
                                        <p:cTn id="24" dur="1" fill="hold">
                                          <p:stCondLst>
                                            <p:cond delay="0"/>
                                          </p:stCondLst>
                                        </p:cTn>
                                        <p:tgtEl>
                                          <p:spTgt spid="147461"/>
                                        </p:tgtEl>
                                        <p:attrNameLst>
                                          <p:attrName>style.visibility</p:attrName>
                                        </p:attrNameLst>
                                      </p:cBhvr>
                                      <p:to>
                                        <p:strVal val="visible"/>
                                      </p:to>
                                    </p:set>
                                    <p:animEffect transition="in" filter="wheel(4)">
                                      <p:cBhvr>
                                        <p:cTn id="25" dur="500"/>
                                        <p:tgtEl>
                                          <p:spTgt spid="147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animBg="1"/>
      <p:bldP spid="147460" grpId="0" animBg="1"/>
      <p:bldP spid="1474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7" name="Picture 3" descr="Hinh 20"/>
          <p:cNvPicPr>
            <a:picLocks noChangeAspect="1" noChangeArrowheads="1"/>
          </p:cNvPicPr>
          <p:nvPr>
            <p:ph type="title" idx="4294967295"/>
          </p:nvPr>
        </p:nvPicPr>
        <p:blipFill>
          <a:blip r:embed="rId2"/>
          <a:srcRect/>
          <a:stretch>
            <a:fillRect/>
          </a:stretch>
        </p:blipFill>
        <p:spPr bwMode="auto">
          <a:xfrm>
            <a:off x="5435600" y="571500"/>
            <a:ext cx="6299200" cy="5595938"/>
          </a:xfrm>
          <a:prstGeom prst="rect">
            <a:avLst/>
          </a:prstGeom>
          <a:noFill/>
        </p:spPr>
      </p:pic>
      <p:sp>
        <p:nvSpPr>
          <p:cNvPr id="129031" name="AutoShape 7"/>
          <p:cNvSpPr>
            <a:spLocks noChangeArrowheads="1"/>
          </p:cNvSpPr>
          <p:nvPr/>
        </p:nvSpPr>
        <p:spPr bwMode="auto">
          <a:xfrm>
            <a:off x="6670675" y="1652588"/>
            <a:ext cx="304800" cy="304800"/>
          </a:xfrm>
          <a:prstGeom prst="sun">
            <a:avLst>
              <a:gd name="adj" fmla="val 25000"/>
            </a:avLst>
          </a:prstGeom>
          <a:solidFill>
            <a:srgbClr val="FF6600"/>
          </a:solidFill>
          <a:ln w="9525">
            <a:solidFill>
              <a:schemeClr val="tx1"/>
            </a:solidFill>
            <a:miter lim="800000"/>
            <a:headEnd/>
            <a:tailEnd/>
          </a:ln>
          <a:effectLst/>
        </p:spPr>
        <p:txBody>
          <a:bodyPr wrap="none" anchor="ctr"/>
          <a:lstStyle/>
          <a:p>
            <a:endParaRPr lang="en-US"/>
          </a:p>
        </p:txBody>
      </p:sp>
      <p:sp>
        <p:nvSpPr>
          <p:cNvPr id="129032" name="Rectangle 8"/>
          <p:cNvSpPr>
            <a:spLocks noChangeArrowheads="1"/>
          </p:cNvSpPr>
          <p:nvPr/>
        </p:nvSpPr>
        <p:spPr bwMode="auto">
          <a:xfrm>
            <a:off x="6502400" y="4495800"/>
            <a:ext cx="5689600" cy="1524000"/>
          </a:xfrm>
          <a:prstGeom prst="rect">
            <a:avLst/>
          </a:prstGeom>
          <a:noFill/>
          <a:ln w="9525">
            <a:noFill/>
            <a:miter lim="800000"/>
            <a:headEnd/>
            <a:tailEnd/>
          </a:ln>
          <a:effectLst/>
        </p:spPr>
        <p:txBody>
          <a:bodyPr wrap="none" anchor="ctr"/>
          <a:lstStyle/>
          <a:p>
            <a:endParaRPr lang="en-US"/>
          </a:p>
        </p:txBody>
      </p:sp>
      <p:sp>
        <p:nvSpPr>
          <p:cNvPr id="129033" name="Rectangle 9"/>
          <p:cNvSpPr>
            <a:spLocks noChangeArrowheads="1"/>
          </p:cNvSpPr>
          <p:nvPr/>
        </p:nvSpPr>
        <p:spPr bwMode="auto">
          <a:xfrm>
            <a:off x="7705725" y="1362075"/>
            <a:ext cx="1016000" cy="304800"/>
          </a:xfrm>
          <a:prstGeom prst="rect">
            <a:avLst/>
          </a:prstGeom>
          <a:solidFill>
            <a:srgbClr val="CCFFFF"/>
          </a:solidFill>
          <a:ln w="9525">
            <a:noFill/>
            <a:miter lim="800000"/>
            <a:headEnd/>
            <a:tailEnd/>
          </a:ln>
          <a:effectLst/>
        </p:spPr>
        <p:txBody>
          <a:bodyPr wrap="none" anchor="ctr"/>
          <a:lstStyle/>
          <a:p>
            <a:pPr algn="ctr"/>
            <a:r>
              <a:rPr lang="en-US" sz="1400" b="1">
                <a:latin typeface="Times New Roman" pitchFamily="18" charset="0"/>
              </a:rPr>
              <a:t>Bắc Ninh</a:t>
            </a:r>
          </a:p>
        </p:txBody>
      </p:sp>
      <p:sp>
        <p:nvSpPr>
          <p:cNvPr id="129034" name="Rectangle 10"/>
          <p:cNvSpPr>
            <a:spLocks noChangeArrowheads="1"/>
          </p:cNvSpPr>
          <p:nvPr/>
        </p:nvSpPr>
        <p:spPr bwMode="auto">
          <a:xfrm>
            <a:off x="8229600" y="2133600"/>
            <a:ext cx="1016000" cy="304800"/>
          </a:xfrm>
          <a:prstGeom prst="rect">
            <a:avLst/>
          </a:prstGeom>
          <a:solidFill>
            <a:srgbClr val="CCFFFF"/>
          </a:solidFill>
          <a:ln w="9525">
            <a:noFill/>
            <a:miter lim="800000"/>
            <a:headEnd/>
            <a:tailEnd/>
          </a:ln>
          <a:effectLst/>
        </p:spPr>
        <p:txBody>
          <a:bodyPr wrap="none" anchor="ctr"/>
          <a:lstStyle/>
          <a:p>
            <a:pPr algn="ctr"/>
            <a:r>
              <a:rPr lang="en-US" sz="1400" b="1">
                <a:latin typeface="Times New Roman" pitchFamily="18" charset="0"/>
              </a:rPr>
              <a:t>Hải Dương</a:t>
            </a:r>
          </a:p>
        </p:txBody>
      </p:sp>
      <p:sp>
        <p:nvSpPr>
          <p:cNvPr id="129035" name="Rectangle 11"/>
          <p:cNvSpPr>
            <a:spLocks noChangeArrowheads="1"/>
          </p:cNvSpPr>
          <p:nvPr/>
        </p:nvSpPr>
        <p:spPr bwMode="auto">
          <a:xfrm>
            <a:off x="7116763" y="1847850"/>
            <a:ext cx="1219200" cy="304800"/>
          </a:xfrm>
          <a:prstGeom prst="rect">
            <a:avLst/>
          </a:prstGeom>
          <a:solidFill>
            <a:srgbClr val="CCFFFF"/>
          </a:solidFill>
          <a:ln w="9525">
            <a:noFill/>
            <a:miter lim="800000"/>
            <a:headEnd/>
            <a:tailEnd/>
          </a:ln>
          <a:effectLst/>
        </p:spPr>
        <p:txBody>
          <a:bodyPr wrap="none" anchor="ctr"/>
          <a:lstStyle/>
          <a:p>
            <a:pPr algn="ctr"/>
            <a:r>
              <a:rPr lang="en-US" sz="1400" b="1">
                <a:latin typeface="Times New Roman" pitchFamily="18" charset="0"/>
              </a:rPr>
              <a:t>Hưng Yên</a:t>
            </a:r>
          </a:p>
        </p:txBody>
      </p:sp>
      <p:sp>
        <p:nvSpPr>
          <p:cNvPr id="129036" name="Rectangle 12"/>
          <p:cNvSpPr>
            <a:spLocks noChangeArrowheads="1"/>
          </p:cNvSpPr>
          <p:nvPr/>
        </p:nvSpPr>
        <p:spPr bwMode="auto">
          <a:xfrm>
            <a:off x="8940800" y="2438400"/>
            <a:ext cx="1219200" cy="228600"/>
          </a:xfrm>
          <a:prstGeom prst="rect">
            <a:avLst/>
          </a:prstGeom>
          <a:solidFill>
            <a:srgbClr val="CCFFFF"/>
          </a:solidFill>
          <a:ln w="9525">
            <a:noFill/>
            <a:miter lim="800000"/>
            <a:headEnd/>
            <a:tailEnd/>
          </a:ln>
          <a:effectLst/>
        </p:spPr>
        <p:txBody>
          <a:bodyPr wrap="none" anchor="ctr"/>
          <a:lstStyle/>
          <a:p>
            <a:pPr algn="ctr"/>
            <a:r>
              <a:rPr lang="en-US" sz="1600" b="1">
                <a:latin typeface="Times New Roman" pitchFamily="18" charset="0"/>
              </a:rPr>
              <a:t>Hải </a:t>
            </a:r>
            <a:r>
              <a:rPr lang="en-US" sz="1400" b="1">
                <a:latin typeface="Times New Roman" pitchFamily="18" charset="0"/>
              </a:rPr>
              <a:t>Phòng</a:t>
            </a:r>
          </a:p>
        </p:txBody>
      </p:sp>
      <p:sp>
        <p:nvSpPr>
          <p:cNvPr id="129037" name="Rectangle 13"/>
          <p:cNvSpPr>
            <a:spLocks noChangeArrowheads="1"/>
          </p:cNvSpPr>
          <p:nvPr/>
        </p:nvSpPr>
        <p:spPr bwMode="auto">
          <a:xfrm>
            <a:off x="8331200" y="2667000"/>
            <a:ext cx="1117600" cy="228600"/>
          </a:xfrm>
          <a:prstGeom prst="rect">
            <a:avLst/>
          </a:prstGeom>
          <a:solidFill>
            <a:srgbClr val="CCFFFF"/>
          </a:solidFill>
          <a:ln w="9525">
            <a:noFill/>
            <a:miter lim="800000"/>
            <a:headEnd/>
            <a:tailEnd/>
          </a:ln>
          <a:effectLst/>
        </p:spPr>
        <p:txBody>
          <a:bodyPr wrap="none" anchor="ctr"/>
          <a:lstStyle/>
          <a:p>
            <a:pPr algn="ctr"/>
            <a:r>
              <a:rPr lang="en-US" sz="1400" b="1">
                <a:latin typeface="Times New Roman" pitchFamily="18" charset="0"/>
              </a:rPr>
              <a:t>Thái Bình</a:t>
            </a:r>
          </a:p>
        </p:txBody>
      </p:sp>
      <p:sp>
        <p:nvSpPr>
          <p:cNvPr id="129038" name="Rectangle 14"/>
          <p:cNvSpPr>
            <a:spLocks noChangeArrowheads="1"/>
          </p:cNvSpPr>
          <p:nvPr/>
        </p:nvSpPr>
        <p:spPr bwMode="auto">
          <a:xfrm>
            <a:off x="7213600" y="2743200"/>
            <a:ext cx="914400" cy="228600"/>
          </a:xfrm>
          <a:prstGeom prst="rect">
            <a:avLst/>
          </a:prstGeom>
          <a:solidFill>
            <a:srgbClr val="CCFFFF"/>
          </a:solidFill>
          <a:ln w="9525">
            <a:noFill/>
            <a:miter lim="800000"/>
            <a:headEnd/>
            <a:tailEnd/>
          </a:ln>
          <a:effectLst/>
        </p:spPr>
        <p:txBody>
          <a:bodyPr wrap="none" anchor="ctr"/>
          <a:lstStyle/>
          <a:p>
            <a:pPr algn="ctr"/>
            <a:r>
              <a:rPr lang="en-US" sz="1400" b="1">
                <a:latin typeface="Times New Roman" pitchFamily="18" charset="0"/>
              </a:rPr>
              <a:t>Hà Nam</a:t>
            </a:r>
          </a:p>
        </p:txBody>
      </p:sp>
      <p:sp>
        <p:nvSpPr>
          <p:cNvPr id="129039" name="Rectangle 15"/>
          <p:cNvSpPr>
            <a:spLocks noChangeArrowheads="1"/>
          </p:cNvSpPr>
          <p:nvPr/>
        </p:nvSpPr>
        <p:spPr bwMode="auto">
          <a:xfrm>
            <a:off x="5648325" y="1538288"/>
            <a:ext cx="812800" cy="228600"/>
          </a:xfrm>
          <a:prstGeom prst="rect">
            <a:avLst/>
          </a:prstGeom>
          <a:solidFill>
            <a:srgbClr val="CCFFFF"/>
          </a:solidFill>
          <a:ln w="9525">
            <a:noFill/>
            <a:miter lim="800000"/>
            <a:headEnd/>
            <a:tailEnd/>
          </a:ln>
          <a:effectLst/>
        </p:spPr>
        <p:txBody>
          <a:bodyPr wrap="none" anchor="ctr"/>
          <a:lstStyle/>
          <a:p>
            <a:pPr algn="ctr"/>
            <a:r>
              <a:rPr lang="en-US" sz="1400" b="1">
                <a:latin typeface="Times New Roman" pitchFamily="18" charset="0"/>
              </a:rPr>
              <a:t>Hà Nội</a:t>
            </a:r>
          </a:p>
        </p:txBody>
      </p:sp>
      <p:sp>
        <p:nvSpPr>
          <p:cNvPr id="129040" name="Rectangle 16"/>
          <p:cNvSpPr>
            <a:spLocks noChangeArrowheads="1"/>
          </p:cNvSpPr>
          <p:nvPr/>
        </p:nvSpPr>
        <p:spPr bwMode="auto">
          <a:xfrm>
            <a:off x="7924800" y="3276600"/>
            <a:ext cx="1117600" cy="228600"/>
          </a:xfrm>
          <a:prstGeom prst="rect">
            <a:avLst/>
          </a:prstGeom>
          <a:solidFill>
            <a:srgbClr val="CCFFFF"/>
          </a:solidFill>
          <a:ln w="9525">
            <a:noFill/>
            <a:miter lim="800000"/>
            <a:headEnd/>
            <a:tailEnd/>
          </a:ln>
          <a:effectLst/>
        </p:spPr>
        <p:txBody>
          <a:bodyPr wrap="none" anchor="ctr"/>
          <a:lstStyle/>
          <a:p>
            <a:pPr algn="ctr"/>
            <a:r>
              <a:rPr lang="en-US" sz="1400" b="1">
                <a:latin typeface="Times New Roman" pitchFamily="18" charset="0"/>
              </a:rPr>
              <a:t>Nam Định</a:t>
            </a:r>
          </a:p>
        </p:txBody>
      </p:sp>
      <p:sp>
        <p:nvSpPr>
          <p:cNvPr id="129041" name="Rectangle 17"/>
          <p:cNvSpPr>
            <a:spLocks noChangeArrowheads="1"/>
          </p:cNvSpPr>
          <p:nvPr/>
        </p:nvSpPr>
        <p:spPr bwMode="auto">
          <a:xfrm>
            <a:off x="7620000" y="3581400"/>
            <a:ext cx="1016000" cy="228600"/>
          </a:xfrm>
          <a:prstGeom prst="rect">
            <a:avLst/>
          </a:prstGeom>
          <a:solidFill>
            <a:srgbClr val="CCFFFF"/>
          </a:solidFill>
          <a:ln w="9525">
            <a:noFill/>
            <a:miter lim="800000"/>
            <a:headEnd/>
            <a:tailEnd/>
          </a:ln>
          <a:effectLst/>
        </p:spPr>
        <p:txBody>
          <a:bodyPr wrap="none" anchor="ctr"/>
          <a:lstStyle/>
          <a:p>
            <a:pPr algn="ctr"/>
            <a:r>
              <a:rPr lang="en-US" sz="1400" b="1">
                <a:latin typeface="Times New Roman" pitchFamily="18" charset="0"/>
              </a:rPr>
              <a:t>Ninh Bình</a:t>
            </a:r>
          </a:p>
        </p:txBody>
      </p:sp>
      <p:sp>
        <p:nvSpPr>
          <p:cNvPr id="129042" name="Rectangle 18"/>
          <p:cNvSpPr>
            <a:spLocks noChangeArrowheads="1"/>
          </p:cNvSpPr>
          <p:nvPr/>
        </p:nvSpPr>
        <p:spPr bwMode="auto">
          <a:xfrm>
            <a:off x="6299200" y="914400"/>
            <a:ext cx="1219200" cy="304800"/>
          </a:xfrm>
          <a:prstGeom prst="rect">
            <a:avLst/>
          </a:prstGeom>
          <a:solidFill>
            <a:srgbClr val="CCFFFF"/>
          </a:solidFill>
          <a:ln w="9525">
            <a:noFill/>
            <a:miter lim="800000"/>
            <a:headEnd/>
            <a:tailEnd/>
          </a:ln>
          <a:effectLst/>
        </p:spPr>
        <p:txBody>
          <a:bodyPr wrap="none" anchor="ctr"/>
          <a:lstStyle/>
          <a:p>
            <a:pPr algn="ctr"/>
            <a:r>
              <a:rPr lang="en-US" sz="1400" b="1">
                <a:latin typeface="Times New Roman" pitchFamily="18" charset="0"/>
              </a:rPr>
              <a:t>Vĩnh Phúc</a:t>
            </a:r>
          </a:p>
        </p:txBody>
      </p:sp>
      <p:sp>
        <p:nvSpPr>
          <p:cNvPr id="66562" name="AutoShape 2"/>
          <p:cNvSpPr>
            <a:spLocks noGrp="1" noChangeArrowheads="1"/>
          </p:cNvSpPr>
          <p:nvPr>
            <p:ph type="body" idx="4294967295"/>
          </p:nvPr>
        </p:nvSpPr>
        <p:spPr bwMode="auto">
          <a:xfrm>
            <a:off x="236538" y="360363"/>
            <a:ext cx="5157787" cy="1668462"/>
          </a:xfrm>
          <a:prstGeom prst="cloudCallout">
            <a:avLst>
              <a:gd name="adj1" fmla="val -124579"/>
              <a:gd name="adj2" fmla="val 406611"/>
            </a:avLst>
          </a:prstGeom>
          <a:solidFill>
            <a:srgbClr val="CCFFCC"/>
          </a:solidFill>
          <a:ln>
            <a:round/>
            <a:headEnd/>
            <a:tailEnd/>
          </a:ln>
        </p:spPr>
        <p:txBody>
          <a:bodyPr/>
          <a:lstStyle/>
          <a:p>
            <a:pPr algn="ctr" eaLnBrk="1" hangingPunct="1">
              <a:lnSpc>
                <a:spcPct val="100000"/>
              </a:lnSpc>
              <a:spcBef>
                <a:spcPct val="0"/>
              </a:spcBef>
              <a:buFontTx/>
              <a:buNone/>
            </a:pPr>
            <a:r>
              <a:rPr lang="en-US" sz="2400" smtClean="0">
                <a:solidFill>
                  <a:srgbClr val="0000FF"/>
                </a:solidFill>
                <a:latin typeface="Cambria" pitchFamily="18" charset="0"/>
                <a:cs typeface="Arial" charset="0"/>
              </a:rPr>
              <a:t>Cho biết vùng đồng bằng sông Hồng gồm các tỉnh, thành phố nào? </a:t>
            </a:r>
          </a:p>
        </p:txBody>
      </p:sp>
      <p:sp>
        <p:nvSpPr>
          <p:cNvPr id="10" name="Rounded Rectangle 9"/>
          <p:cNvSpPr>
            <a:spLocks noChangeArrowheads="1"/>
          </p:cNvSpPr>
          <p:nvPr/>
        </p:nvSpPr>
        <p:spPr bwMode="auto">
          <a:xfrm>
            <a:off x="427038" y="2251075"/>
            <a:ext cx="4508500" cy="596900"/>
          </a:xfrm>
          <a:prstGeom prst="roundRect">
            <a:avLst>
              <a:gd name="adj" fmla="val 16667"/>
            </a:avLst>
          </a:prstGeom>
          <a:solidFill>
            <a:srgbClr val="FFFF99"/>
          </a:solidFill>
          <a:ln w="12700" algn="ctr">
            <a:noFill/>
            <a:miter lim="800000"/>
            <a:headEnd/>
            <a:tailEnd/>
          </a:ln>
        </p:spPr>
        <p:txBody>
          <a:bodyPr anchor="ctr"/>
          <a:lstStyle/>
          <a:p>
            <a:pPr algn="ctr"/>
            <a:r>
              <a:rPr lang="en-US" sz="2800">
                <a:latin typeface="Times New Roman" pitchFamily="18" charset="0"/>
                <a:cs typeface="Times New Roman" pitchFamily="18" charset="0"/>
              </a:rPr>
              <a:t>Gồm 10 tỉnh, thành phố</a:t>
            </a:r>
            <a:r>
              <a:rPr lang="en-US" sz="2800">
                <a:solidFill>
                  <a:schemeClr val="bg1"/>
                </a:solidFill>
                <a:latin typeface="Times New Roman" pitchFamily="18" charset="0"/>
                <a:cs typeface="Times New Roman" pitchFamily="18" charset="0"/>
              </a:rPr>
              <a:t> </a:t>
            </a:r>
          </a:p>
        </p:txBody>
      </p:sp>
      <p:sp>
        <p:nvSpPr>
          <p:cNvPr id="2" name="AutoShape 2"/>
          <p:cNvSpPr>
            <a:spLocks noChangeArrowheads="1"/>
          </p:cNvSpPr>
          <p:nvPr/>
        </p:nvSpPr>
        <p:spPr bwMode="auto">
          <a:xfrm>
            <a:off x="209550" y="3038475"/>
            <a:ext cx="5186363" cy="1668463"/>
          </a:xfrm>
          <a:prstGeom prst="cloudCallout">
            <a:avLst>
              <a:gd name="adj1" fmla="val -141245"/>
              <a:gd name="adj2" fmla="val 406611"/>
            </a:avLst>
          </a:prstGeom>
          <a:solidFill>
            <a:srgbClr val="CCFFCC"/>
          </a:solidFill>
          <a:ln w="9525">
            <a:noFill/>
            <a:round/>
            <a:headEnd/>
            <a:tailEnd/>
          </a:ln>
          <a:effectLst/>
        </p:spPr>
        <p:txBody>
          <a:bodyPr/>
          <a:lstStyle/>
          <a:p>
            <a:pPr algn="ctr"/>
            <a:r>
              <a:rPr lang="en-US" sz="2400">
                <a:solidFill>
                  <a:srgbClr val="0000FF"/>
                </a:solidFill>
                <a:latin typeface="Cambria" pitchFamily="18" charset="0"/>
              </a:rPr>
              <a:t>Cho biết vùng đồng bằng sông Hồng có diện tích và dân số la bao nhiêu? </a:t>
            </a:r>
          </a:p>
        </p:txBody>
      </p:sp>
      <p:sp>
        <p:nvSpPr>
          <p:cNvPr id="13" name="Rounded Rectangle 12"/>
          <p:cNvSpPr>
            <a:spLocks noChangeArrowheads="1"/>
          </p:cNvSpPr>
          <p:nvPr/>
        </p:nvSpPr>
        <p:spPr bwMode="auto">
          <a:xfrm>
            <a:off x="798513" y="4794250"/>
            <a:ext cx="4508500" cy="666750"/>
          </a:xfrm>
          <a:prstGeom prst="roundRect">
            <a:avLst>
              <a:gd name="adj" fmla="val 16667"/>
            </a:avLst>
          </a:prstGeom>
          <a:solidFill>
            <a:srgbClr val="FFFF99"/>
          </a:solidFill>
          <a:ln w="12700" algn="ctr">
            <a:noFill/>
            <a:miter lim="800000"/>
            <a:headEnd/>
            <a:tailEnd/>
          </a:ln>
        </p:spPr>
        <p:txBody>
          <a:bodyPr anchor="ctr"/>
          <a:lstStyle/>
          <a:p>
            <a:pPr algn="ctr"/>
            <a:r>
              <a:rPr lang="en-US" sz="2800">
                <a:latin typeface="Times New Roman" pitchFamily="18" charset="0"/>
                <a:cs typeface="Times New Roman" pitchFamily="18" charset="0"/>
              </a:rPr>
              <a:t>Diện tích: 14.806 km2</a:t>
            </a:r>
          </a:p>
        </p:txBody>
      </p:sp>
      <p:sp>
        <p:nvSpPr>
          <p:cNvPr id="12" name="Rounded Rectangle 11"/>
          <p:cNvSpPr>
            <a:spLocks noChangeArrowheads="1"/>
          </p:cNvSpPr>
          <p:nvPr/>
        </p:nvSpPr>
        <p:spPr bwMode="auto">
          <a:xfrm>
            <a:off x="739775" y="5670550"/>
            <a:ext cx="4352925" cy="768350"/>
          </a:xfrm>
          <a:prstGeom prst="roundRect">
            <a:avLst>
              <a:gd name="adj" fmla="val 16667"/>
            </a:avLst>
          </a:prstGeom>
          <a:solidFill>
            <a:srgbClr val="FFFF99"/>
          </a:solidFill>
          <a:ln w="12700" algn="ctr">
            <a:noFill/>
            <a:miter lim="800000"/>
            <a:headEnd/>
            <a:tailEnd/>
          </a:ln>
        </p:spPr>
        <p:txBody>
          <a:bodyPr anchor="ctr"/>
          <a:lstStyle/>
          <a:p>
            <a:pPr algn="ctr"/>
            <a:r>
              <a:rPr lang="en-US" sz="2800">
                <a:latin typeface="Times New Roman" pitchFamily="18" charset="0"/>
                <a:cs typeface="Times New Roman" pitchFamily="18" charset="0"/>
              </a:rPr>
              <a:t>Số dân:  22 triệu người (2022</a:t>
            </a:r>
            <a:r>
              <a:rPr lang="vi-VN" sz="2800">
                <a:latin typeface="Times New Roman" pitchFamily="18" charset="0"/>
                <a:cs typeface="Times New Roman" pitchFamily="18" charset="0"/>
              </a:rPr>
              <a:t>)</a:t>
            </a:r>
            <a:r>
              <a:rPr lang="en-US" sz="2800">
                <a:latin typeface="Times New Roman" pitchFamily="18" charset="0"/>
                <a:cs typeface="Times New Roman" pitchFamily="18" charset="0"/>
              </a:rPr>
              <a:t>.</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2">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56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90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29042"/>
                                        </p:tgtEl>
                                        <p:attrNameLst>
                                          <p:attrName>style.visibility</p:attrName>
                                        </p:attrNameLst>
                                      </p:cBhvr>
                                      <p:to>
                                        <p:strVal val="visible"/>
                                      </p:to>
                                    </p:set>
                                    <p:animEffect transition="in" filter="blinds(horizontal)">
                                      <p:cBhvr>
                                        <p:cTn id="19" dur="500"/>
                                        <p:tgtEl>
                                          <p:spTgt spid="129042"/>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29033"/>
                                        </p:tgtEl>
                                        <p:attrNameLst>
                                          <p:attrName>style.visibility</p:attrName>
                                        </p:attrNameLst>
                                      </p:cBhvr>
                                      <p:to>
                                        <p:strVal val="visible"/>
                                      </p:to>
                                    </p:set>
                                    <p:animEffect transition="in" filter="blinds(horizontal)">
                                      <p:cBhvr>
                                        <p:cTn id="24" dur="500"/>
                                        <p:tgtEl>
                                          <p:spTgt spid="129033"/>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29039"/>
                                        </p:tgtEl>
                                        <p:attrNameLst>
                                          <p:attrName>style.visibility</p:attrName>
                                        </p:attrNameLst>
                                      </p:cBhvr>
                                      <p:to>
                                        <p:strVal val="visible"/>
                                      </p:to>
                                    </p:set>
                                    <p:animEffect transition="in" filter="blinds(horizontal)">
                                      <p:cBhvr>
                                        <p:cTn id="29" dur="500"/>
                                        <p:tgtEl>
                                          <p:spTgt spid="129039"/>
                                        </p:tgtEl>
                                      </p:cBhvr>
                                    </p:animEffect>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grpId="0" nodeType="clickEffect">
                                  <p:stCondLst>
                                    <p:cond delay="0"/>
                                  </p:stCondLst>
                                  <p:childTnLst>
                                    <p:set>
                                      <p:cBhvr>
                                        <p:cTn id="33" dur="1" fill="hold">
                                          <p:stCondLst>
                                            <p:cond delay="0"/>
                                          </p:stCondLst>
                                        </p:cTn>
                                        <p:tgtEl>
                                          <p:spTgt spid="129035"/>
                                        </p:tgtEl>
                                        <p:attrNameLst>
                                          <p:attrName>style.visibility</p:attrName>
                                        </p:attrNameLst>
                                      </p:cBhvr>
                                      <p:to>
                                        <p:strVal val="visible"/>
                                      </p:to>
                                    </p:set>
                                    <p:animEffect transition="in" filter="wipe(down)">
                                      <p:cBhvr>
                                        <p:cTn id="34" dur="580">
                                          <p:stCondLst>
                                            <p:cond delay="0"/>
                                          </p:stCondLst>
                                        </p:cTn>
                                        <p:tgtEl>
                                          <p:spTgt spid="129035"/>
                                        </p:tgtEl>
                                      </p:cBhvr>
                                    </p:animEffect>
                                    <p:anim calcmode="lin" valueType="num">
                                      <p:cBhvr>
                                        <p:cTn id="35" dur="1822" tmFilter="0,0; 0.14,0.36; 0.43,0.73; 0.71,0.91; 1.0,1.0">
                                          <p:stCondLst>
                                            <p:cond delay="0"/>
                                          </p:stCondLst>
                                        </p:cTn>
                                        <p:tgtEl>
                                          <p:spTgt spid="129035"/>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129035"/>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129035"/>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129035"/>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129035"/>
                                        </p:tgtEl>
                                        <p:attrNameLst>
                                          <p:attrName>ppt_y</p:attrName>
                                        </p:attrNameLst>
                                      </p:cBhvr>
                                      <p:tavLst>
                                        <p:tav tm="0" fmla="#ppt_y-sin(pi*$)/81">
                                          <p:val>
                                            <p:fltVal val="0"/>
                                          </p:val>
                                        </p:tav>
                                        <p:tav tm="100000">
                                          <p:val>
                                            <p:fltVal val="1"/>
                                          </p:val>
                                        </p:tav>
                                      </p:tavLst>
                                    </p:anim>
                                    <p:animScale>
                                      <p:cBhvr>
                                        <p:cTn id="40" dur="26">
                                          <p:stCondLst>
                                            <p:cond delay="650"/>
                                          </p:stCondLst>
                                        </p:cTn>
                                        <p:tgtEl>
                                          <p:spTgt spid="129035"/>
                                        </p:tgtEl>
                                      </p:cBhvr>
                                      <p:to x="100000" y="60000"/>
                                    </p:animScale>
                                    <p:animScale>
                                      <p:cBhvr>
                                        <p:cTn id="41" dur="166" decel="50000">
                                          <p:stCondLst>
                                            <p:cond delay="676"/>
                                          </p:stCondLst>
                                        </p:cTn>
                                        <p:tgtEl>
                                          <p:spTgt spid="129035"/>
                                        </p:tgtEl>
                                      </p:cBhvr>
                                      <p:to x="100000" y="100000"/>
                                    </p:animScale>
                                    <p:animScale>
                                      <p:cBhvr>
                                        <p:cTn id="42" dur="26">
                                          <p:stCondLst>
                                            <p:cond delay="1312"/>
                                          </p:stCondLst>
                                        </p:cTn>
                                        <p:tgtEl>
                                          <p:spTgt spid="129035"/>
                                        </p:tgtEl>
                                      </p:cBhvr>
                                      <p:to x="100000" y="80000"/>
                                    </p:animScale>
                                    <p:animScale>
                                      <p:cBhvr>
                                        <p:cTn id="43" dur="166" decel="50000">
                                          <p:stCondLst>
                                            <p:cond delay="1338"/>
                                          </p:stCondLst>
                                        </p:cTn>
                                        <p:tgtEl>
                                          <p:spTgt spid="129035"/>
                                        </p:tgtEl>
                                      </p:cBhvr>
                                      <p:to x="100000" y="100000"/>
                                    </p:animScale>
                                    <p:animScale>
                                      <p:cBhvr>
                                        <p:cTn id="44" dur="26">
                                          <p:stCondLst>
                                            <p:cond delay="1642"/>
                                          </p:stCondLst>
                                        </p:cTn>
                                        <p:tgtEl>
                                          <p:spTgt spid="129035"/>
                                        </p:tgtEl>
                                      </p:cBhvr>
                                      <p:to x="100000" y="90000"/>
                                    </p:animScale>
                                    <p:animScale>
                                      <p:cBhvr>
                                        <p:cTn id="45" dur="166" decel="50000">
                                          <p:stCondLst>
                                            <p:cond delay="1668"/>
                                          </p:stCondLst>
                                        </p:cTn>
                                        <p:tgtEl>
                                          <p:spTgt spid="129035"/>
                                        </p:tgtEl>
                                      </p:cBhvr>
                                      <p:to x="100000" y="100000"/>
                                    </p:animScale>
                                    <p:animScale>
                                      <p:cBhvr>
                                        <p:cTn id="46" dur="26">
                                          <p:stCondLst>
                                            <p:cond delay="1808"/>
                                          </p:stCondLst>
                                        </p:cTn>
                                        <p:tgtEl>
                                          <p:spTgt spid="129035"/>
                                        </p:tgtEl>
                                      </p:cBhvr>
                                      <p:to x="100000" y="95000"/>
                                    </p:animScale>
                                    <p:animScale>
                                      <p:cBhvr>
                                        <p:cTn id="47" dur="166" decel="50000">
                                          <p:stCondLst>
                                            <p:cond delay="1834"/>
                                          </p:stCondLst>
                                        </p:cTn>
                                        <p:tgtEl>
                                          <p:spTgt spid="129035"/>
                                        </p:tgtEl>
                                      </p:cBhvr>
                                      <p:to x="100000" y="100000"/>
                                    </p:animScale>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29034"/>
                                        </p:tgtEl>
                                        <p:attrNameLst>
                                          <p:attrName>style.visibility</p:attrName>
                                        </p:attrNameLst>
                                      </p:cBhvr>
                                      <p:to>
                                        <p:strVal val="visible"/>
                                      </p:to>
                                    </p:set>
                                    <p:animEffect transition="in" filter="blinds(horizontal)">
                                      <p:cBhvr>
                                        <p:cTn id="52" dur="500"/>
                                        <p:tgtEl>
                                          <p:spTgt spid="12903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29036"/>
                                        </p:tgtEl>
                                        <p:attrNameLst>
                                          <p:attrName>style.visibility</p:attrName>
                                        </p:attrNameLst>
                                      </p:cBhvr>
                                      <p:to>
                                        <p:strVal val="visible"/>
                                      </p:to>
                                    </p:set>
                                    <p:animEffect transition="in" filter="blinds(horizontal)">
                                      <p:cBhvr>
                                        <p:cTn id="57" dur="500"/>
                                        <p:tgtEl>
                                          <p:spTgt spid="129036"/>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129037"/>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129038"/>
                                        </p:tgtEl>
                                        <p:attrNameLst>
                                          <p:attrName>style.visibility</p:attrName>
                                        </p:attrNameLst>
                                      </p:cBhvr>
                                      <p:to>
                                        <p:strVal val="visible"/>
                                      </p:to>
                                    </p:set>
                                    <p:animEffect transition="in" filter="blinds(horizontal)">
                                      <p:cBhvr>
                                        <p:cTn id="66" dur="500"/>
                                        <p:tgtEl>
                                          <p:spTgt spid="129038"/>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129040"/>
                                        </p:tgtEl>
                                        <p:attrNameLst>
                                          <p:attrName>style.visibility</p:attrName>
                                        </p:attrNameLst>
                                      </p:cBhvr>
                                      <p:to>
                                        <p:strVal val="visible"/>
                                      </p:to>
                                    </p:set>
                                    <p:animEffect transition="in" filter="blinds(horizontal)">
                                      <p:cBhvr>
                                        <p:cTn id="71" dur="500"/>
                                        <p:tgtEl>
                                          <p:spTgt spid="129040"/>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129041"/>
                                        </p:tgtEl>
                                        <p:attrNameLst>
                                          <p:attrName>style.visibility</p:attrName>
                                        </p:attrNameLst>
                                      </p:cBhvr>
                                      <p:to>
                                        <p:strVal val="visible"/>
                                      </p:to>
                                    </p:set>
                                    <p:animEffect transition="in" filter="blinds(horizontal)">
                                      <p:cBhvr>
                                        <p:cTn id="76" dur="500"/>
                                        <p:tgtEl>
                                          <p:spTgt spid="129041"/>
                                        </p:tgtEl>
                                      </p:cBhvr>
                                    </p:animEffect>
                                  </p:childTnLst>
                                </p:cTn>
                              </p:par>
                            </p:childTnLst>
                          </p:cTn>
                        </p:par>
                      </p:childTnLst>
                    </p:cTn>
                  </p:par>
                  <p:par>
                    <p:cTn id="77" fill="hold">
                      <p:stCondLst>
                        <p:cond delay="indefinite"/>
                      </p:stCondLst>
                      <p:childTnLst>
                        <p:par>
                          <p:cTn id="78" fill="hold">
                            <p:stCondLst>
                              <p:cond delay="0"/>
                            </p:stCondLst>
                            <p:childTnLst>
                              <p:par>
                                <p:cTn id="79" presetID="8" presetClass="entr" presetSubtype="16" fill="hold" grpId="0" nodeType="click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diamond(in)">
                                      <p:cBhvr>
                                        <p:cTn id="81" dur="1000"/>
                                        <p:tgtEl>
                                          <p:spTgt spid="10"/>
                                        </p:tgtEl>
                                      </p:cBhvr>
                                    </p:animEffec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2">
                                            <p:bg/>
                                          </p:spTgt>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8" presetClass="entr" presetSubtype="16" fill="hold" grpId="0" nodeType="click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diamond(in)">
                                      <p:cBhvr>
                                        <p:cTn id="94" dur="1000"/>
                                        <p:tgtEl>
                                          <p:spTgt spid="13"/>
                                        </p:tgtEl>
                                      </p:cBhvr>
                                    </p:animEffect>
                                  </p:childTnLst>
                                </p:cTn>
                              </p:par>
                            </p:childTnLst>
                          </p:cTn>
                        </p:par>
                      </p:childTnLst>
                    </p:cTn>
                  </p:par>
                  <p:par>
                    <p:cTn id="95" fill="hold">
                      <p:stCondLst>
                        <p:cond delay="indefinite"/>
                      </p:stCondLst>
                      <p:childTnLst>
                        <p:par>
                          <p:cTn id="96" fill="hold">
                            <p:stCondLst>
                              <p:cond delay="0"/>
                            </p:stCondLst>
                            <p:childTnLst>
                              <p:par>
                                <p:cTn id="97" presetID="8" presetClass="entr" presetSubtype="16" fill="hold" grpId="0" nodeType="clickEffect">
                                  <p:stCondLst>
                                    <p:cond delay="0"/>
                                  </p:stCondLst>
                                  <p:childTnLst>
                                    <p:set>
                                      <p:cBhvr>
                                        <p:cTn id="98" dur="1" fill="hold">
                                          <p:stCondLst>
                                            <p:cond delay="0"/>
                                          </p:stCondLst>
                                        </p:cTn>
                                        <p:tgtEl>
                                          <p:spTgt spid="12"/>
                                        </p:tgtEl>
                                        <p:attrNameLst>
                                          <p:attrName>style.visibility</p:attrName>
                                        </p:attrNameLst>
                                      </p:cBhvr>
                                      <p:to>
                                        <p:strVal val="visible"/>
                                      </p:to>
                                    </p:set>
                                    <p:animEffect transition="in" filter="diamond(in)">
                                      <p:cBhvr>
                                        <p:cTn id="9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33" grpId="0" animBg="1"/>
      <p:bldP spid="129034" grpId="0" animBg="1"/>
      <p:bldP spid="129035" grpId="0" animBg="1"/>
      <p:bldP spid="129036" grpId="0" animBg="1"/>
      <p:bldP spid="129037" grpId="0" animBg="1"/>
      <p:bldP spid="129038" grpId="0" animBg="1"/>
      <p:bldP spid="129039" grpId="0" animBg="1"/>
      <p:bldP spid="129040" grpId="0" animBg="1"/>
      <p:bldP spid="129041" grpId="0" animBg="1"/>
      <p:bldP spid="129042" grpId="0" animBg="1"/>
      <p:bldP spid="66562" grpId="0" build="p" animBg="1"/>
      <p:bldP spid="10" grpId="0" animBg="1"/>
      <p:bldP spid="2" grpId="0" build="p" animBg="1"/>
      <p:bldP spid="13"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14"/>
          <p:cNvPicPr>
            <a:picLocks noChangeAspect="1"/>
          </p:cNvPicPr>
          <p:nvPr/>
        </p:nvPicPr>
        <p:blipFill>
          <a:blip r:embed="rId2"/>
          <a:srcRect/>
          <a:stretch>
            <a:fillRect/>
          </a:stretch>
        </p:blipFill>
        <p:spPr bwMode="auto">
          <a:xfrm>
            <a:off x="4457700" y="0"/>
            <a:ext cx="7734300" cy="6858000"/>
          </a:xfrm>
          <a:prstGeom prst="rect">
            <a:avLst/>
          </a:prstGeom>
          <a:noFill/>
          <a:ln w="9525">
            <a:noFill/>
            <a:miter lim="800000"/>
            <a:headEnd/>
            <a:tailEnd/>
          </a:ln>
        </p:spPr>
      </p:pic>
      <p:sp>
        <p:nvSpPr>
          <p:cNvPr id="16" name="TextBox 15"/>
          <p:cNvSpPr txBox="1">
            <a:spLocks noChangeArrowheads="1"/>
          </p:cNvSpPr>
          <p:nvPr/>
        </p:nvSpPr>
        <p:spPr bwMode="auto">
          <a:xfrm>
            <a:off x="327025" y="152400"/>
            <a:ext cx="3783013" cy="822325"/>
          </a:xfrm>
          <a:prstGeom prst="rect">
            <a:avLst/>
          </a:prstGeom>
          <a:noFill/>
          <a:ln w="9525">
            <a:noFill/>
            <a:miter lim="800000"/>
            <a:headEnd/>
            <a:tailEnd/>
          </a:ln>
        </p:spPr>
        <p:txBody>
          <a:bodyPr>
            <a:spAutoFit/>
          </a:bodyPr>
          <a:lstStyle/>
          <a:p>
            <a:pPr algn="just">
              <a:spcBef>
                <a:spcPct val="50000"/>
              </a:spcBef>
            </a:pPr>
            <a:r>
              <a:rPr lang="en-US" sz="2400" b="1">
                <a:solidFill>
                  <a:srgbClr val="FF0066"/>
                </a:solidFill>
                <a:latin typeface="Times New Roman" pitchFamily="18" charset="0"/>
              </a:rPr>
              <a:t>? ĐBSH tiếp giáp với các vùng nào của nước ta.</a:t>
            </a:r>
          </a:p>
        </p:txBody>
      </p:sp>
      <p:sp>
        <p:nvSpPr>
          <p:cNvPr id="17" name="TextBox 16"/>
          <p:cNvSpPr txBox="1">
            <a:spLocks noChangeArrowheads="1"/>
          </p:cNvSpPr>
          <p:nvPr/>
        </p:nvSpPr>
        <p:spPr bwMode="auto">
          <a:xfrm>
            <a:off x="258763" y="1314450"/>
            <a:ext cx="3733800" cy="2436813"/>
          </a:xfrm>
          <a:prstGeom prst="rect">
            <a:avLst/>
          </a:prstGeom>
          <a:noFill/>
          <a:ln w="9525">
            <a:noFill/>
            <a:miter lim="800000"/>
            <a:headEnd/>
            <a:tailEnd/>
          </a:ln>
        </p:spPr>
        <p:txBody>
          <a:bodyPr>
            <a:spAutoFit/>
          </a:bodyPr>
          <a:lstStyle/>
          <a:p>
            <a:pPr algn="just"/>
            <a:r>
              <a:rPr lang="en-US" sz="2200" b="1">
                <a:solidFill>
                  <a:srgbClr val="002060"/>
                </a:solidFill>
              </a:rPr>
              <a:t> - Phía Bắc , Đông bắc và Tây: giáp Trung du và miền núi Bắc Bộ</a:t>
            </a:r>
          </a:p>
          <a:p>
            <a:pPr algn="just"/>
            <a:r>
              <a:rPr lang="en-US" sz="2200" b="1">
                <a:solidFill>
                  <a:srgbClr val="002060"/>
                </a:solidFill>
              </a:rPr>
              <a:t>- Phía Nam: giáp Bắc Trung Bộ</a:t>
            </a:r>
          </a:p>
          <a:p>
            <a:pPr algn="just"/>
            <a:r>
              <a:rPr lang="en-US" sz="2200" b="1">
                <a:solidFill>
                  <a:srgbClr val="002060"/>
                </a:solidFill>
              </a:rPr>
              <a:t>- Phía Đông: giáp vịnh Bắc Bộ.</a:t>
            </a:r>
          </a:p>
        </p:txBody>
      </p:sp>
      <p:sp>
        <p:nvSpPr>
          <p:cNvPr id="21" name="Up-Down Arrow 20"/>
          <p:cNvSpPr/>
          <p:nvPr/>
        </p:nvSpPr>
        <p:spPr>
          <a:xfrm>
            <a:off x="5856288" y="1343025"/>
            <a:ext cx="436562" cy="2343150"/>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defRPr/>
            </a:pPr>
            <a:endParaRPr lang="en-US" sz="2200" i="1"/>
          </a:p>
        </p:txBody>
      </p:sp>
      <p:sp>
        <p:nvSpPr>
          <p:cNvPr id="37893" name="TextBox 21"/>
          <p:cNvSpPr txBox="1">
            <a:spLocks noChangeArrowheads="1"/>
          </p:cNvSpPr>
          <p:nvPr/>
        </p:nvSpPr>
        <p:spPr bwMode="auto">
          <a:xfrm>
            <a:off x="5389563" y="877888"/>
            <a:ext cx="1320800" cy="457200"/>
          </a:xfrm>
          <a:prstGeom prst="rect">
            <a:avLst/>
          </a:prstGeom>
          <a:noFill/>
          <a:ln w="9525">
            <a:noFill/>
            <a:miter lim="800000"/>
            <a:headEnd/>
            <a:tailEnd/>
          </a:ln>
        </p:spPr>
        <p:txBody>
          <a:bodyPr>
            <a:spAutoFit/>
          </a:bodyPr>
          <a:lstStyle/>
          <a:p>
            <a:pPr algn="ctr">
              <a:spcBef>
                <a:spcPct val="50000"/>
              </a:spcBef>
            </a:pPr>
            <a:r>
              <a:rPr lang="en-US" sz="2400" b="1" i="1"/>
              <a:t>Bắc</a:t>
            </a:r>
          </a:p>
        </p:txBody>
      </p:sp>
      <p:sp>
        <p:nvSpPr>
          <p:cNvPr id="23" name="Up-Down Arrow 22"/>
          <p:cNvSpPr>
            <a:spLocks noChangeArrowheads="1"/>
          </p:cNvSpPr>
          <p:nvPr/>
        </p:nvSpPr>
        <p:spPr bwMode="auto">
          <a:xfrm rot="5400000">
            <a:off x="6069013" y="962025"/>
            <a:ext cx="431800" cy="2946400"/>
          </a:xfrm>
          <a:prstGeom prst="upDownArrow">
            <a:avLst>
              <a:gd name="adj1" fmla="val 50000"/>
              <a:gd name="adj2" fmla="val 32001"/>
            </a:avLst>
          </a:prstGeom>
          <a:solidFill>
            <a:srgbClr val="FF0000"/>
          </a:solidFill>
          <a:ln w="12700" algn="ctr">
            <a:solidFill>
              <a:srgbClr val="2F528F"/>
            </a:solidFill>
            <a:miter lim="800000"/>
            <a:headEnd/>
            <a:tailEnd/>
          </a:ln>
        </p:spPr>
        <p:txBody>
          <a:bodyPr anchor="ctr"/>
          <a:lstStyle/>
          <a:p>
            <a:pPr algn="ctr">
              <a:spcBef>
                <a:spcPct val="50000"/>
              </a:spcBef>
              <a:defRPr/>
            </a:pPr>
            <a:endParaRPr lang="en-US" sz="2200" i="1">
              <a:solidFill>
                <a:schemeClr val="lt1"/>
              </a:solidFill>
              <a:latin typeface="+mn-lt"/>
              <a:cs typeface="+mn-cs"/>
            </a:endParaRPr>
          </a:p>
        </p:txBody>
      </p:sp>
      <p:sp>
        <p:nvSpPr>
          <p:cNvPr id="24" name="TextBox 24"/>
          <p:cNvSpPr txBox="1">
            <a:spLocks noChangeArrowheads="1"/>
          </p:cNvSpPr>
          <p:nvPr/>
        </p:nvSpPr>
        <p:spPr bwMode="auto">
          <a:xfrm>
            <a:off x="5389563" y="3741738"/>
            <a:ext cx="1477962" cy="457200"/>
          </a:xfrm>
          <a:prstGeom prst="rect">
            <a:avLst/>
          </a:prstGeom>
          <a:noFill/>
          <a:ln w="9525">
            <a:noFill/>
            <a:miter lim="800000"/>
            <a:headEnd/>
            <a:tailEnd/>
          </a:ln>
        </p:spPr>
        <p:txBody>
          <a:bodyPr>
            <a:spAutoFit/>
          </a:bodyPr>
          <a:lstStyle/>
          <a:p>
            <a:pPr algn="ctr">
              <a:spcBef>
                <a:spcPct val="50000"/>
              </a:spcBef>
            </a:pPr>
            <a:r>
              <a:rPr lang="en-US" sz="2400" b="1" i="1"/>
              <a:t>Nam</a:t>
            </a:r>
          </a:p>
        </p:txBody>
      </p:sp>
      <p:sp>
        <p:nvSpPr>
          <p:cNvPr id="37896" name="TextBox 24"/>
          <p:cNvSpPr txBox="1">
            <a:spLocks noChangeArrowheads="1"/>
          </p:cNvSpPr>
          <p:nvPr/>
        </p:nvSpPr>
        <p:spPr bwMode="auto">
          <a:xfrm>
            <a:off x="7775575" y="2209800"/>
            <a:ext cx="1538288" cy="457200"/>
          </a:xfrm>
          <a:prstGeom prst="rect">
            <a:avLst/>
          </a:prstGeom>
          <a:noFill/>
          <a:ln w="9525">
            <a:noFill/>
            <a:miter lim="800000"/>
            <a:headEnd/>
            <a:tailEnd/>
          </a:ln>
        </p:spPr>
        <p:txBody>
          <a:bodyPr>
            <a:spAutoFit/>
          </a:bodyPr>
          <a:lstStyle/>
          <a:p>
            <a:pPr algn="ctr">
              <a:spcBef>
                <a:spcPct val="50000"/>
              </a:spcBef>
            </a:pPr>
            <a:r>
              <a:rPr lang="en-US" sz="2400" b="1" i="1"/>
              <a:t>Đông</a:t>
            </a:r>
          </a:p>
        </p:txBody>
      </p:sp>
      <p:sp>
        <p:nvSpPr>
          <p:cNvPr id="37897" name="TextBox 25"/>
          <p:cNvSpPr txBox="1">
            <a:spLocks noChangeArrowheads="1"/>
          </p:cNvSpPr>
          <p:nvPr/>
        </p:nvSpPr>
        <p:spPr bwMode="auto">
          <a:xfrm>
            <a:off x="4202113" y="2573338"/>
            <a:ext cx="904875" cy="457200"/>
          </a:xfrm>
          <a:prstGeom prst="rect">
            <a:avLst/>
          </a:prstGeom>
          <a:noFill/>
          <a:ln w="9525">
            <a:noFill/>
            <a:miter lim="800000"/>
            <a:headEnd/>
            <a:tailEnd/>
          </a:ln>
        </p:spPr>
        <p:txBody>
          <a:bodyPr>
            <a:spAutoFit/>
          </a:bodyPr>
          <a:lstStyle/>
          <a:p>
            <a:pPr algn="ctr">
              <a:spcBef>
                <a:spcPct val="50000"/>
              </a:spcBef>
            </a:pPr>
            <a:r>
              <a:rPr lang="en-US" sz="2400" b="1" i="1"/>
              <a:t>Tây</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linds(horizontal)">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80">
                                          <p:stCondLst>
                                            <p:cond delay="0"/>
                                          </p:stCondLst>
                                        </p:cTn>
                                        <p:tgtEl>
                                          <p:spTgt spid="23"/>
                                        </p:tgtEl>
                                      </p:cBhvr>
                                    </p:animEffect>
                                    <p:anim calcmode="lin" valueType="num">
                                      <p:cBhvr>
                                        <p:cTn id="22"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27" dur="26">
                                          <p:stCondLst>
                                            <p:cond delay="650"/>
                                          </p:stCondLst>
                                        </p:cTn>
                                        <p:tgtEl>
                                          <p:spTgt spid="23"/>
                                        </p:tgtEl>
                                      </p:cBhvr>
                                      <p:to x="100000" y="60000"/>
                                    </p:animScale>
                                    <p:animScale>
                                      <p:cBhvr>
                                        <p:cTn id="28" dur="166" decel="50000">
                                          <p:stCondLst>
                                            <p:cond delay="676"/>
                                          </p:stCondLst>
                                        </p:cTn>
                                        <p:tgtEl>
                                          <p:spTgt spid="23"/>
                                        </p:tgtEl>
                                      </p:cBhvr>
                                      <p:to x="100000" y="100000"/>
                                    </p:animScale>
                                    <p:animScale>
                                      <p:cBhvr>
                                        <p:cTn id="29" dur="26">
                                          <p:stCondLst>
                                            <p:cond delay="1312"/>
                                          </p:stCondLst>
                                        </p:cTn>
                                        <p:tgtEl>
                                          <p:spTgt spid="23"/>
                                        </p:tgtEl>
                                      </p:cBhvr>
                                      <p:to x="100000" y="80000"/>
                                    </p:animScale>
                                    <p:animScale>
                                      <p:cBhvr>
                                        <p:cTn id="30" dur="166" decel="50000">
                                          <p:stCondLst>
                                            <p:cond delay="1338"/>
                                          </p:stCondLst>
                                        </p:cTn>
                                        <p:tgtEl>
                                          <p:spTgt spid="23"/>
                                        </p:tgtEl>
                                      </p:cBhvr>
                                      <p:to x="100000" y="100000"/>
                                    </p:animScale>
                                    <p:animScale>
                                      <p:cBhvr>
                                        <p:cTn id="31" dur="26">
                                          <p:stCondLst>
                                            <p:cond delay="1642"/>
                                          </p:stCondLst>
                                        </p:cTn>
                                        <p:tgtEl>
                                          <p:spTgt spid="23"/>
                                        </p:tgtEl>
                                      </p:cBhvr>
                                      <p:to x="100000" y="90000"/>
                                    </p:animScale>
                                    <p:animScale>
                                      <p:cBhvr>
                                        <p:cTn id="32" dur="166" decel="50000">
                                          <p:stCondLst>
                                            <p:cond delay="1668"/>
                                          </p:stCondLst>
                                        </p:cTn>
                                        <p:tgtEl>
                                          <p:spTgt spid="23"/>
                                        </p:tgtEl>
                                      </p:cBhvr>
                                      <p:to x="100000" y="100000"/>
                                    </p:animScale>
                                    <p:animScale>
                                      <p:cBhvr>
                                        <p:cTn id="33" dur="26">
                                          <p:stCondLst>
                                            <p:cond delay="1808"/>
                                          </p:stCondLst>
                                        </p:cTn>
                                        <p:tgtEl>
                                          <p:spTgt spid="23"/>
                                        </p:tgtEl>
                                      </p:cBhvr>
                                      <p:to x="100000" y="95000"/>
                                    </p:animScale>
                                    <p:animScale>
                                      <p:cBhvr>
                                        <p:cTn id="34" dur="166" decel="50000">
                                          <p:stCondLst>
                                            <p:cond delay="1834"/>
                                          </p:stCondLst>
                                        </p:cTn>
                                        <p:tgtEl>
                                          <p:spTgt spid="23"/>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box(in)">
                                      <p:cBhvr>
                                        <p:cTn id="3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1" grpId="0" animBg="1"/>
      <p:bldP spid="23" grpId="0" animBg="1"/>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5880" name="Picture 8" descr="Hinh 20"/>
          <p:cNvPicPr>
            <a:picLocks noChangeAspect="1" noChangeArrowheads="1"/>
          </p:cNvPicPr>
          <p:nvPr/>
        </p:nvPicPr>
        <p:blipFill>
          <a:blip r:embed="rId3"/>
          <a:srcRect/>
          <a:stretch>
            <a:fillRect/>
          </a:stretch>
        </p:blipFill>
        <p:spPr bwMode="auto">
          <a:xfrm>
            <a:off x="508000" y="838200"/>
            <a:ext cx="6400800" cy="5562600"/>
          </a:xfrm>
          <a:prstGeom prst="rect">
            <a:avLst/>
          </a:prstGeom>
          <a:noFill/>
          <a:ln w="9525">
            <a:noFill/>
            <a:miter lim="800000"/>
            <a:headEnd/>
            <a:tailEnd/>
          </a:ln>
        </p:spPr>
      </p:pic>
      <p:sp>
        <p:nvSpPr>
          <p:cNvPr id="335881" name="Freeform 9"/>
          <p:cNvSpPr>
            <a:spLocks/>
          </p:cNvSpPr>
          <p:nvPr/>
        </p:nvSpPr>
        <p:spPr bwMode="auto">
          <a:xfrm>
            <a:off x="541338" y="952500"/>
            <a:ext cx="4095750" cy="3556000"/>
          </a:xfrm>
          <a:custGeom>
            <a:avLst/>
            <a:gdLst>
              <a:gd name="T0" fmla="*/ 2147483647 w 1935"/>
              <a:gd name="T1" fmla="*/ 2147483647 h 2240"/>
              <a:gd name="T2" fmla="*/ 2147483647 w 1935"/>
              <a:gd name="T3" fmla="*/ 2147483647 h 2240"/>
              <a:gd name="T4" fmla="*/ 2147483647 w 1935"/>
              <a:gd name="T5" fmla="*/ 2147483647 h 2240"/>
              <a:gd name="T6" fmla="*/ 2147483647 w 1935"/>
              <a:gd name="T7" fmla="*/ 2147483647 h 2240"/>
              <a:gd name="T8" fmla="*/ 2147483647 w 1935"/>
              <a:gd name="T9" fmla="*/ 2147483647 h 2240"/>
              <a:gd name="T10" fmla="*/ 2147483647 w 1935"/>
              <a:gd name="T11" fmla="*/ 2147483647 h 2240"/>
              <a:gd name="T12" fmla="*/ 2147483647 w 1935"/>
              <a:gd name="T13" fmla="*/ 2147483647 h 2240"/>
              <a:gd name="T14" fmla="*/ 2147483647 w 1935"/>
              <a:gd name="T15" fmla="*/ 2147483647 h 2240"/>
              <a:gd name="T16" fmla="*/ 2147483647 w 1935"/>
              <a:gd name="T17" fmla="*/ 2147483647 h 2240"/>
              <a:gd name="T18" fmla="*/ 2147483647 w 1935"/>
              <a:gd name="T19" fmla="*/ 2147483647 h 2240"/>
              <a:gd name="T20" fmla="*/ 2147483647 w 1935"/>
              <a:gd name="T21" fmla="*/ 2147483647 h 2240"/>
              <a:gd name="T22" fmla="*/ 2147483647 w 1935"/>
              <a:gd name="T23" fmla="*/ 2147483647 h 2240"/>
              <a:gd name="T24" fmla="*/ 2147483647 w 1935"/>
              <a:gd name="T25" fmla="*/ 2147483647 h 2240"/>
              <a:gd name="T26" fmla="*/ 2147483647 w 1935"/>
              <a:gd name="T27" fmla="*/ 2147483647 h 2240"/>
              <a:gd name="T28" fmla="*/ 2147483647 w 1935"/>
              <a:gd name="T29" fmla="*/ 2147483647 h 2240"/>
              <a:gd name="T30" fmla="*/ 2147483647 w 1935"/>
              <a:gd name="T31" fmla="*/ 2147483647 h 2240"/>
              <a:gd name="T32" fmla="*/ 2147483647 w 1935"/>
              <a:gd name="T33" fmla="*/ 2147483647 h 2240"/>
              <a:gd name="T34" fmla="*/ 2147483647 w 1935"/>
              <a:gd name="T35" fmla="*/ 2147483647 h 2240"/>
              <a:gd name="T36" fmla="*/ 2147483647 w 1935"/>
              <a:gd name="T37" fmla="*/ 2147483647 h 2240"/>
              <a:gd name="T38" fmla="*/ 2147483647 w 1935"/>
              <a:gd name="T39" fmla="*/ 2147483647 h 2240"/>
              <a:gd name="T40" fmla="*/ 2147483647 w 1935"/>
              <a:gd name="T41" fmla="*/ 2147483647 h 2240"/>
              <a:gd name="T42" fmla="*/ 2147483647 w 1935"/>
              <a:gd name="T43" fmla="*/ 2147483647 h 2240"/>
              <a:gd name="T44" fmla="*/ 2147483647 w 1935"/>
              <a:gd name="T45" fmla="*/ 2147483647 h 2240"/>
              <a:gd name="T46" fmla="*/ 2147483647 w 1935"/>
              <a:gd name="T47" fmla="*/ 2147483647 h 2240"/>
              <a:gd name="T48" fmla="*/ 2147483647 w 1935"/>
              <a:gd name="T49" fmla="*/ 2147483647 h 2240"/>
              <a:gd name="T50" fmla="*/ 2147483647 w 1935"/>
              <a:gd name="T51" fmla="*/ 2147483647 h 2240"/>
              <a:gd name="T52" fmla="*/ 2147483647 w 1935"/>
              <a:gd name="T53" fmla="*/ 2147483647 h 2240"/>
              <a:gd name="T54" fmla="*/ 2147483647 w 1935"/>
              <a:gd name="T55" fmla="*/ 2147483647 h 2240"/>
              <a:gd name="T56" fmla="*/ 2147483647 w 1935"/>
              <a:gd name="T57" fmla="*/ 2147483647 h 2240"/>
              <a:gd name="T58" fmla="*/ 2147483647 w 1935"/>
              <a:gd name="T59" fmla="*/ 2147483647 h 2240"/>
              <a:gd name="T60" fmla="*/ 2147483647 w 1935"/>
              <a:gd name="T61" fmla="*/ 2147483647 h 2240"/>
              <a:gd name="T62" fmla="*/ 2147483647 w 1935"/>
              <a:gd name="T63" fmla="*/ 2147483647 h 2240"/>
              <a:gd name="T64" fmla="*/ 2147483647 w 1935"/>
              <a:gd name="T65" fmla="*/ 2147483647 h 2240"/>
              <a:gd name="T66" fmla="*/ 2147483647 w 1935"/>
              <a:gd name="T67" fmla="*/ 2147483647 h 2240"/>
              <a:gd name="T68" fmla="*/ 2147483647 w 1935"/>
              <a:gd name="T69" fmla="*/ 2147483647 h 2240"/>
              <a:gd name="T70" fmla="*/ 2147483647 w 1935"/>
              <a:gd name="T71" fmla="*/ 2147483647 h 2240"/>
              <a:gd name="T72" fmla="*/ 2147483647 w 1935"/>
              <a:gd name="T73" fmla="*/ 2147483647 h 2240"/>
              <a:gd name="T74" fmla="*/ 2147483647 w 1935"/>
              <a:gd name="T75" fmla="*/ 2147483647 h 2240"/>
              <a:gd name="T76" fmla="*/ 2147483647 w 1935"/>
              <a:gd name="T77" fmla="*/ 2147483647 h 2240"/>
              <a:gd name="T78" fmla="*/ 2147483647 w 1935"/>
              <a:gd name="T79" fmla="*/ 2147483647 h 2240"/>
              <a:gd name="T80" fmla="*/ 2147483647 w 1935"/>
              <a:gd name="T81" fmla="*/ 2147483647 h 2240"/>
              <a:gd name="T82" fmla="*/ 2147483647 w 1935"/>
              <a:gd name="T83" fmla="*/ 2147483647 h 2240"/>
              <a:gd name="T84" fmla="*/ 2147483647 w 1935"/>
              <a:gd name="T85" fmla="*/ 2147483647 h 2240"/>
              <a:gd name="T86" fmla="*/ 2147483647 w 1935"/>
              <a:gd name="T87" fmla="*/ 2147483647 h 2240"/>
              <a:gd name="T88" fmla="*/ 2147483647 w 1935"/>
              <a:gd name="T89" fmla="*/ 2147483647 h 2240"/>
              <a:gd name="T90" fmla="*/ 2147483647 w 1935"/>
              <a:gd name="T91" fmla="*/ 2147483647 h 2240"/>
              <a:gd name="T92" fmla="*/ 2147483647 w 1935"/>
              <a:gd name="T93" fmla="*/ 2147483647 h 224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35"/>
              <a:gd name="T142" fmla="*/ 0 h 2240"/>
              <a:gd name="T143" fmla="*/ 1935 w 1935"/>
              <a:gd name="T144" fmla="*/ 2240 h 224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35" h="2240">
                <a:moveTo>
                  <a:pt x="1928" y="1008"/>
                </a:moveTo>
                <a:cubicBezTo>
                  <a:pt x="1913" y="964"/>
                  <a:pt x="1935" y="1008"/>
                  <a:pt x="1904" y="996"/>
                </a:cubicBezTo>
                <a:cubicBezTo>
                  <a:pt x="1897" y="993"/>
                  <a:pt x="1897" y="984"/>
                  <a:pt x="1892" y="978"/>
                </a:cubicBezTo>
                <a:cubicBezTo>
                  <a:pt x="1887" y="971"/>
                  <a:pt x="1879" y="967"/>
                  <a:pt x="1874" y="960"/>
                </a:cubicBezTo>
                <a:cubicBezTo>
                  <a:pt x="1846" y="923"/>
                  <a:pt x="1844" y="904"/>
                  <a:pt x="1832" y="858"/>
                </a:cubicBezTo>
                <a:cubicBezTo>
                  <a:pt x="1825" y="785"/>
                  <a:pt x="1836" y="785"/>
                  <a:pt x="1772" y="774"/>
                </a:cubicBezTo>
                <a:cubicBezTo>
                  <a:pt x="1714" y="739"/>
                  <a:pt x="1774" y="767"/>
                  <a:pt x="1688" y="762"/>
                </a:cubicBezTo>
                <a:cubicBezTo>
                  <a:pt x="1670" y="761"/>
                  <a:pt x="1652" y="754"/>
                  <a:pt x="1634" y="750"/>
                </a:cubicBezTo>
                <a:cubicBezTo>
                  <a:pt x="1613" y="740"/>
                  <a:pt x="1596" y="727"/>
                  <a:pt x="1574" y="720"/>
                </a:cubicBezTo>
                <a:cubicBezTo>
                  <a:pt x="1554" y="722"/>
                  <a:pt x="1534" y="729"/>
                  <a:pt x="1514" y="726"/>
                </a:cubicBezTo>
                <a:cubicBezTo>
                  <a:pt x="1507" y="725"/>
                  <a:pt x="1507" y="713"/>
                  <a:pt x="1502" y="708"/>
                </a:cubicBezTo>
                <a:cubicBezTo>
                  <a:pt x="1487" y="693"/>
                  <a:pt x="1475" y="694"/>
                  <a:pt x="1454" y="690"/>
                </a:cubicBezTo>
                <a:cubicBezTo>
                  <a:pt x="1433" y="659"/>
                  <a:pt x="1414" y="656"/>
                  <a:pt x="1448" y="642"/>
                </a:cubicBezTo>
                <a:cubicBezTo>
                  <a:pt x="1456" y="639"/>
                  <a:pt x="1464" y="638"/>
                  <a:pt x="1472" y="636"/>
                </a:cubicBezTo>
                <a:cubicBezTo>
                  <a:pt x="1477" y="610"/>
                  <a:pt x="1486" y="595"/>
                  <a:pt x="1478" y="570"/>
                </a:cubicBezTo>
                <a:cubicBezTo>
                  <a:pt x="1500" y="556"/>
                  <a:pt x="1500" y="543"/>
                  <a:pt x="1514" y="522"/>
                </a:cubicBezTo>
                <a:cubicBezTo>
                  <a:pt x="1504" y="452"/>
                  <a:pt x="1497" y="473"/>
                  <a:pt x="1418" y="480"/>
                </a:cubicBezTo>
                <a:cubicBezTo>
                  <a:pt x="1380" y="493"/>
                  <a:pt x="1358" y="516"/>
                  <a:pt x="1322" y="528"/>
                </a:cubicBezTo>
                <a:cubicBezTo>
                  <a:pt x="1289" y="520"/>
                  <a:pt x="1287" y="505"/>
                  <a:pt x="1268" y="534"/>
                </a:cubicBezTo>
                <a:cubicBezTo>
                  <a:pt x="1261" y="587"/>
                  <a:pt x="1280" y="622"/>
                  <a:pt x="1220" y="642"/>
                </a:cubicBezTo>
                <a:cubicBezTo>
                  <a:pt x="1212" y="603"/>
                  <a:pt x="1225" y="580"/>
                  <a:pt x="1202" y="546"/>
                </a:cubicBezTo>
                <a:cubicBezTo>
                  <a:pt x="1194" y="552"/>
                  <a:pt x="1188" y="564"/>
                  <a:pt x="1178" y="564"/>
                </a:cubicBezTo>
                <a:cubicBezTo>
                  <a:pt x="1171" y="564"/>
                  <a:pt x="1172" y="551"/>
                  <a:pt x="1166" y="546"/>
                </a:cubicBezTo>
                <a:cubicBezTo>
                  <a:pt x="1147" y="531"/>
                  <a:pt x="1108" y="533"/>
                  <a:pt x="1082" y="516"/>
                </a:cubicBezTo>
                <a:cubicBezTo>
                  <a:pt x="1079" y="510"/>
                  <a:pt x="1068" y="477"/>
                  <a:pt x="1052" y="480"/>
                </a:cubicBezTo>
                <a:cubicBezTo>
                  <a:pt x="1044" y="481"/>
                  <a:pt x="1041" y="493"/>
                  <a:pt x="1034" y="498"/>
                </a:cubicBezTo>
                <a:cubicBezTo>
                  <a:pt x="1029" y="502"/>
                  <a:pt x="1022" y="502"/>
                  <a:pt x="1016" y="504"/>
                </a:cubicBezTo>
                <a:cubicBezTo>
                  <a:pt x="992" y="496"/>
                  <a:pt x="968" y="492"/>
                  <a:pt x="944" y="486"/>
                </a:cubicBezTo>
                <a:cubicBezTo>
                  <a:pt x="937" y="475"/>
                  <a:pt x="935" y="459"/>
                  <a:pt x="926" y="450"/>
                </a:cubicBezTo>
                <a:cubicBezTo>
                  <a:pt x="915" y="439"/>
                  <a:pt x="897" y="435"/>
                  <a:pt x="884" y="426"/>
                </a:cubicBezTo>
                <a:cubicBezTo>
                  <a:pt x="874" y="430"/>
                  <a:pt x="861" y="430"/>
                  <a:pt x="854" y="438"/>
                </a:cubicBezTo>
                <a:cubicBezTo>
                  <a:pt x="850" y="443"/>
                  <a:pt x="863" y="450"/>
                  <a:pt x="860" y="456"/>
                </a:cubicBezTo>
                <a:cubicBezTo>
                  <a:pt x="857" y="462"/>
                  <a:pt x="848" y="460"/>
                  <a:pt x="842" y="462"/>
                </a:cubicBezTo>
                <a:cubicBezTo>
                  <a:pt x="795" y="446"/>
                  <a:pt x="799" y="397"/>
                  <a:pt x="776" y="360"/>
                </a:cubicBezTo>
                <a:cubicBezTo>
                  <a:pt x="765" y="342"/>
                  <a:pt x="746" y="340"/>
                  <a:pt x="728" y="336"/>
                </a:cubicBezTo>
                <a:cubicBezTo>
                  <a:pt x="726" y="328"/>
                  <a:pt x="722" y="320"/>
                  <a:pt x="722" y="312"/>
                </a:cubicBezTo>
                <a:cubicBezTo>
                  <a:pt x="722" y="306"/>
                  <a:pt x="731" y="300"/>
                  <a:pt x="728" y="294"/>
                </a:cubicBezTo>
                <a:cubicBezTo>
                  <a:pt x="712" y="261"/>
                  <a:pt x="631" y="265"/>
                  <a:pt x="614" y="264"/>
                </a:cubicBezTo>
                <a:cubicBezTo>
                  <a:pt x="610" y="256"/>
                  <a:pt x="603" y="249"/>
                  <a:pt x="602" y="240"/>
                </a:cubicBezTo>
                <a:cubicBezTo>
                  <a:pt x="601" y="234"/>
                  <a:pt x="611" y="228"/>
                  <a:pt x="608" y="222"/>
                </a:cubicBezTo>
                <a:cubicBezTo>
                  <a:pt x="605" y="216"/>
                  <a:pt x="596" y="219"/>
                  <a:pt x="590" y="216"/>
                </a:cubicBezTo>
                <a:cubicBezTo>
                  <a:pt x="574" y="208"/>
                  <a:pt x="558" y="200"/>
                  <a:pt x="542" y="192"/>
                </a:cubicBezTo>
                <a:cubicBezTo>
                  <a:pt x="522" y="182"/>
                  <a:pt x="492" y="172"/>
                  <a:pt x="476" y="156"/>
                </a:cubicBezTo>
                <a:cubicBezTo>
                  <a:pt x="463" y="143"/>
                  <a:pt x="453" y="127"/>
                  <a:pt x="440" y="114"/>
                </a:cubicBezTo>
                <a:cubicBezTo>
                  <a:pt x="444" y="106"/>
                  <a:pt x="447" y="98"/>
                  <a:pt x="452" y="90"/>
                </a:cubicBezTo>
                <a:cubicBezTo>
                  <a:pt x="459" y="78"/>
                  <a:pt x="476" y="54"/>
                  <a:pt x="476" y="54"/>
                </a:cubicBezTo>
                <a:cubicBezTo>
                  <a:pt x="386" y="0"/>
                  <a:pt x="502" y="60"/>
                  <a:pt x="416" y="42"/>
                </a:cubicBezTo>
                <a:cubicBezTo>
                  <a:pt x="397" y="38"/>
                  <a:pt x="380" y="26"/>
                  <a:pt x="362" y="18"/>
                </a:cubicBezTo>
                <a:cubicBezTo>
                  <a:pt x="346" y="20"/>
                  <a:pt x="329" y="17"/>
                  <a:pt x="314" y="24"/>
                </a:cubicBezTo>
                <a:cubicBezTo>
                  <a:pt x="302" y="29"/>
                  <a:pt x="307" y="53"/>
                  <a:pt x="296" y="60"/>
                </a:cubicBezTo>
                <a:cubicBezTo>
                  <a:pt x="278" y="71"/>
                  <a:pt x="255" y="74"/>
                  <a:pt x="236" y="84"/>
                </a:cubicBezTo>
                <a:cubicBezTo>
                  <a:pt x="186" y="81"/>
                  <a:pt x="131" y="62"/>
                  <a:pt x="86" y="84"/>
                </a:cubicBezTo>
                <a:cubicBezTo>
                  <a:pt x="73" y="91"/>
                  <a:pt x="78" y="112"/>
                  <a:pt x="74" y="126"/>
                </a:cubicBezTo>
                <a:cubicBezTo>
                  <a:pt x="76" y="132"/>
                  <a:pt x="79" y="138"/>
                  <a:pt x="80" y="144"/>
                </a:cubicBezTo>
                <a:cubicBezTo>
                  <a:pt x="83" y="168"/>
                  <a:pt x="79" y="193"/>
                  <a:pt x="86" y="216"/>
                </a:cubicBezTo>
                <a:cubicBezTo>
                  <a:pt x="88" y="222"/>
                  <a:pt x="98" y="220"/>
                  <a:pt x="104" y="222"/>
                </a:cubicBezTo>
                <a:cubicBezTo>
                  <a:pt x="114" y="226"/>
                  <a:pt x="124" y="230"/>
                  <a:pt x="134" y="234"/>
                </a:cubicBezTo>
                <a:cubicBezTo>
                  <a:pt x="138" y="240"/>
                  <a:pt x="145" y="245"/>
                  <a:pt x="146" y="252"/>
                </a:cubicBezTo>
                <a:cubicBezTo>
                  <a:pt x="149" y="275"/>
                  <a:pt x="131" y="281"/>
                  <a:pt x="146" y="300"/>
                </a:cubicBezTo>
                <a:cubicBezTo>
                  <a:pt x="154" y="311"/>
                  <a:pt x="170" y="314"/>
                  <a:pt x="182" y="318"/>
                </a:cubicBezTo>
                <a:cubicBezTo>
                  <a:pt x="205" y="335"/>
                  <a:pt x="221" y="345"/>
                  <a:pt x="230" y="372"/>
                </a:cubicBezTo>
                <a:cubicBezTo>
                  <a:pt x="204" y="410"/>
                  <a:pt x="185" y="377"/>
                  <a:pt x="152" y="366"/>
                </a:cubicBezTo>
                <a:cubicBezTo>
                  <a:pt x="138" y="368"/>
                  <a:pt x="123" y="366"/>
                  <a:pt x="110" y="372"/>
                </a:cubicBezTo>
                <a:cubicBezTo>
                  <a:pt x="105" y="375"/>
                  <a:pt x="97" y="452"/>
                  <a:pt x="86" y="474"/>
                </a:cubicBezTo>
                <a:cubicBezTo>
                  <a:pt x="72" y="502"/>
                  <a:pt x="41" y="521"/>
                  <a:pt x="20" y="540"/>
                </a:cubicBezTo>
                <a:cubicBezTo>
                  <a:pt x="11" y="584"/>
                  <a:pt x="33" y="617"/>
                  <a:pt x="44" y="660"/>
                </a:cubicBezTo>
                <a:cubicBezTo>
                  <a:pt x="32" y="689"/>
                  <a:pt x="0" y="724"/>
                  <a:pt x="32" y="756"/>
                </a:cubicBezTo>
                <a:cubicBezTo>
                  <a:pt x="42" y="766"/>
                  <a:pt x="60" y="760"/>
                  <a:pt x="74" y="762"/>
                </a:cubicBezTo>
                <a:cubicBezTo>
                  <a:pt x="88" y="803"/>
                  <a:pt x="72" y="774"/>
                  <a:pt x="146" y="774"/>
                </a:cubicBezTo>
                <a:cubicBezTo>
                  <a:pt x="162" y="774"/>
                  <a:pt x="178" y="778"/>
                  <a:pt x="194" y="780"/>
                </a:cubicBezTo>
                <a:cubicBezTo>
                  <a:pt x="252" y="761"/>
                  <a:pt x="246" y="810"/>
                  <a:pt x="296" y="822"/>
                </a:cubicBezTo>
                <a:cubicBezTo>
                  <a:pt x="284" y="847"/>
                  <a:pt x="268" y="868"/>
                  <a:pt x="290" y="900"/>
                </a:cubicBezTo>
                <a:cubicBezTo>
                  <a:pt x="297" y="910"/>
                  <a:pt x="314" y="904"/>
                  <a:pt x="326" y="906"/>
                </a:cubicBezTo>
                <a:cubicBezTo>
                  <a:pt x="328" y="924"/>
                  <a:pt x="324" y="944"/>
                  <a:pt x="332" y="960"/>
                </a:cubicBezTo>
                <a:cubicBezTo>
                  <a:pt x="336" y="967"/>
                  <a:pt x="350" y="960"/>
                  <a:pt x="356" y="966"/>
                </a:cubicBezTo>
                <a:cubicBezTo>
                  <a:pt x="362" y="972"/>
                  <a:pt x="360" y="982"/>
                  <a:pt x="362" y="990"/>
                </a:cubicBezTo>
                <a:cubicBezTo>
                  <a:pt x="353" y="1044"/>
                  <a:pt x="336" y="1033"/>
                  <a:pt x="380" y="1068"/>
                </a:cubicBezTo>
                <a:cubicBezTo>
                  <a:pt x="384" y="1062"/>
                  <a:pt x="389" y="1056"/>
                  <a:pt x="392" y="1050"/>
                </a:cubicBezTo>
                <a:cubicBezTo>
                  <a:pt x="395" y="1044"/>
                  <a:pt x="392" y="1033"/>
                  <a:pt x="398" y="1032"/>
                </a:cubicBezTo>
                <a:cubicBezTo>
                  <a:pt x="404" y="1031"/>
                  <a:pt x="434" y="1052"/>
                  <a:pt x="440" y="1056"/>
                </a:cubicBezTo>
                <a:cubicBezTo>
                  <a:pt x="453" y="1150"/>
                  <a:pt x="446" y="1122"/>
                  <a:pt x="482" y="1176"/>
                </a:cubicBezTo>
                <a:cubicBezTo>
                  <a:pt x="490" y="1215"/>
                  <a:pt x="487" y="1250"/>
                  <a:pt x="464" y="1284"/>
                </a:cubicBezTo>
                <a:cubicBezTo>
                  <a:pt x="454" y="1344"/>
                  <a:pt x="463" y="1336"/>
                  <a:pt x="518" y="1320"/>
                </a:cubicBezTo>
                <a:cubicBezTo>
                  <a:pt x="536" y="1326"/>
                  <a:pt x="559" y="1325"/>
                  <a:pt x="572" y="1338"/>
                </a:cubicBezTo>
                <a:cubicBezTo>
                  <a:pt x="605" y="1371"/>
                  <a:pt x="579" y="1422"/>
                  <a:pt x="632" y="1440"/>
                </a:cubicBezTo>
                <a:cubicBezTo>
                  <a:pt x="653" y="1471"/>
                  <a:pt x="670" y="1483"/>
                  <a:pt x="692" y="1512"/>
                </a:cubicBezTo>
                <a:cubicBezTo>
                  <a:pt x="690" y="1532"/>
                  <a:pt x="700" y="1558"/>
                  <a:pt x="686" y="1572"/>
                </a:cubicBezTo>
                <a:cubicBezTo>
                  <a:pt x="677" y="1581"/>
                  <a:pt x="667" y="1555"/>
                  <a:pt x="656" y="1548"/>
                </a:cubicBezTo>
                <a:cubicBezTo>
                  <a:pt x="636" y="1535"/>
                  <a:pt x="611" y="1528"/>
                  <a:pt x="590" y="1518"/>
                </a:cubicBezTo>
                <a:cubicBezTo>
                  <a:pt x="572" y="1571"/>
                  <a:pt x="579" y="1541"/>
                  <a:pt x="572" y="1608"/>
                </a:cubicBezTo>
                <a:cubicBezTo>
                  <a:pt x="556" y="1597"/>
                  <a:pt x="518" y="1584"/>
                  <a:pt x="518" y="1584"/>
                </a:cubicBezTo>
                <a:cubicBezTo>
                  <a:pt x="523" y="1616"/>
                  <a:pt x="522" y="1639"/>
                  <a:pt x="554" y="1650"/>
                </a:cubicBezTo>
                <a:cubicBezTo>
                  <a:pt x="552" y="1660"/>
                  <a:pt x="555" y="1673"/>
                  <a:pt x="548" y="1680"/>
                </a:cubicBezTo>
                <a:cubicBezTo>
                  <a:pt x="535" y="1693"/>
                  <a:pt x="500" y="1704"/>
                  <a:pt x="500" y="1704"/>
                </a:cubicBezTo>
                <a:cubicBezTo>
                  <a:pt x="464" y="1680"/>
                  <a:pt x="434" y="1664"/>
                  <a:pt x="392" y="1650"/>
                </a:cubicBezTo>
                <a:cubicBezTo>
                  <a:pt x="386" y="1660"/>
                  <a:pt x="383" y="1672"/>
                  <a:pt x="374" y="1680"/>
                </a:cubicBezTo>
                <a:cubicBezTo>
                  <a:pt x="336" y="1713"/>
                  <a:pt x="358" y="1653"/>
                  <a:pt x="344" y="1710"/>
                </a:cubicBezTo>
                <a:cubicBezTo>
                  <a:pt x="366" y="1723"/>
                  <a:pt x="392" y="1740"/>
                  <a:pt x="410" y="1758"/>
                </a:cubicBezTo>
                <a:cubicBezTo>
                  <a:pt x="430" y="1778"/>
                  <a:pt x="440" y="1796"/>
                  <a:pt x="464" y="1812"/>
                </a:cubicBezTo>
                <a:cubicBezTo>
                  <a:pt x="481" y="1838"/>
                  <a:pt x="500" y="1876"/>
                  <a:pt x="530" y="1890"/>
                </a:cubicBezTo>
                <a:cubicBezTo>
                  <a:pt x="547" y="1898"/>
                  <a:pt x="568" y="1897"/>
                  <a:pt x="584" y="1908"/>
                </a:cubicBezTo>
                <a:cubicBezTo>
                  <a:pt x="613" y="1927"/>
                  <a:pt x="634" y="1948"/>
                  <a:pt x="668" y="1956"/>
                </a:cubicBezTo>
                <a:cubicBezTo>
                  <a:pt x="688" y="1997"/>
                  <a:pt x="723" y="1996"/>
                  <a:pt x="764" y="2010"/>
                </a:cubicBezTo>
                <a:cubicBezTo>
                  <a:pt x="798" y="2044"/>
                  <a:pt x="838" y="2071"/>
                  <a:pt x="884" y="2082"/>
                </a:cubicBezTo>
                <a:cubicBezTo>
                  <a:pt x="896" y="2080"/>
                  <a:pt x="908" y="2080"/>
                  <a:pt x="920" y="2076"/>
                </a:cubicBezTo>
                <a:cubicBezTo>
                  <a:pt x="949" y="2066"/>
                  <a:pt x="930" y="2049"/>
                  <a:pt x="950" y="2088"/>
                </a:cubicBezTo>
                <a:cubicBezTo>
                  <a:pt x="942" y="2138"/>
                  <a:pt x="951" y="2114"/>
                  <a:pt x="920" y="2160"/>
                </a:cubicBezTo>
                <a:cubicBezTo>
                  <a:pt x="912" y="2172"/>
                  <a:pt x="884" y="2184"/>
                  <a:pt x="884" y="2184"/>
                </a:cubicBezTo>
                <a:cubicBezTo>
                  <a:pt x="846" y="2240"/>
                  <a:pt x="972" y="2230"/>
                  <a:pt x="992" y="2232"/>
                </a:cubicBezTo>
                <a:cubicBezTo>
                  <a:pt x="1039" y="2223"/>
                  <a:pt x="1083" y="2223"/>
                  <a:pt x="1106" y="2178"/>
                </a:cubicBezTo>
                <a:cubicBezTo>
                  <a:pt x="1108" y="2160"/>
                  <a:pt x="1100" y="2137"/>
                  <a:pt x="1112" y="2124"/>
                </a:cubicBezTo>
                <a:cubicBezTo>
                  <a:pt x="1123" y="2112"/>
                  <a:pt x="1145" y="2124"/>
                  <a:pt x="1160" y="2118"/>
                </a:cubicBezTo>
                <a:cubicBezTo>
                  <a:pt x="1177" y="2112"/>
                  <a:pt x="1187" y="2093"/>
                  <a:pt x="1202" y="2082"/>
                </a:cubicBezTo>
                <a:cubicBezTo>
                  <a:pt x="1212" y="2051"/>
                  <a:pt x="1204" y="2021"/>
                  <a:pt x="1238" y="2010"/>
                </a:cubicBezTo>
                <a:cubicBezTo>
                  <a:pt x="1271" y="1977"/>
                  <a:pt x="1295" y="1952"/>
                  <a:pt x="1322" y="1914"/>
                </a:cubicBezTo>
                <a:cubicBezTo>
                  <a:pt x="1326" y="1908"/>
                  <a:pt x="1348" y="1874"/>
                  <a:pt x="1352" y="1872"/>
                </a:cubicBezTo>
                <a:cubicBezTo>
                  <a:pt x="1371" y="1863"/>
                  <a:pt x="1392" y="1864"/>
                  <a:pt x="1412" y="1860"/>
                </a:cubicBezTo>
                <a:cubicBezTo>
                  <a:pt x="1457" y="1838"/>
                  <a:pt x="1508" y="1828"/>
                  <a:pt x="1556" y="1812"/>
                </a:cubicBezTo>
                <a:cubicBezTo>
                  <a:pt x="1562" y="1773"/>
                  <a:pt x="1568" y="1760"/>
                  <a:pt x="1586" y="1728"/>
                </a:cubicBezTo>
                <a:cubicBezTo>
                  <a:pt x="1597" y="1709"/>
                  <a:pt x="1610" y="1668"/>
                  <a:pt x="1610" y="1668"/>
                </a:cubicBezTo>
                <a:cubicBezTo>
                  <a:pt x="1596" y="1625"/>
                  <a:pt x="1605" y="1643"/>
                  <a:pt x="1586" y="1614"/>
                </a:cubicBezTo>
                <a:cubicBezTo>
                  <a:pt x="1588" y="1602"/>
                  <a:pt x="1586" y="1588"/>
                  <a:pt x="1592" y="1578"/>
                </a:cubicBezTo>
                <a:cubicBezTo>
                  <a:pt x="1597" y="1570"/>
                  <a:pt x="1610" y="1572"/>
                  <a:pt x="1616" y="1566"/>
                </a:cubicBezTo>
                <a:cubicBezTo>
                  <a:pt x="1620" y="1562"/>
                  <a:pt x="1620" y="1554"/>
                  <a:pt x="1622" y="1548"/>
                </a:cubicBezTo>
                <a:cubicBezTo>
                  <a:pt x="1613" y="1513"/>
                  <a:pt x="1598" y="1489"/>
                  <a:pt x="1592" y="1452"/>
                </a:cubicBezTo>
                <a:cubicBezTo>
                  <a:pt x="1596" y="1406"/>
                  <a:pt x="1603" y="1375"/>
                  <a:pt x="1610" y="1332"/>
                </a:cubicBezTo>
                <a:cubicBezTo>
                  <a:pt x="1640" y="1352"/>
                  <a:pt x="1640" y="1341"/>
                  <a:pt x="1658" y="1314"/>
                </a:cubicBezTo>
                <a:cubicBezTo>
                  <a:pt x="1671" y="1251"/>
                  <a:pt x="1649" y="1309"/>
                  <a:pt x="1730" y="1278"/>
                </a:cubicBezTo>
                <a:cubicBezTo>
                  <a:pt x="1742" y="1273"/>
                  <a:pt x="1741" y="1245"/>
                  <a:pt x="1748" y="1236"/>
                </a:cubicBezTo>
                <a:cubicBezTo>
                  <a:pt x="1758" y="1223"/>
                  <a:pt x="1791" y="1216"/>
                  <a:pt x="1802" y="1212"/>
                </a:cubicBezTo>
                <a:cubicBezTo>
                  <a:pt x="1808" y="1210"/>
                  <a:pt x="1820" y="1206"/>
                  <a:pt x="1820" y="1206"/>
                </a:cubicBezTo>
                <a:cubicBezTo>
                  <a:pt x="1839" y="1177"/>
                  <a:pt x="1830" y="1181"/>
                  <a:pt x="1844" y="1224"/>
                </a:cubicBezTo>
                <a:cubicBezTo>
                  <a:pt x="1847" y="1232"/>
                  <a:pt x="1860" y="1228"/>
                  <a:pt x="1868" y="1230"/>
                </a:cubicBezTo>
                <a:cubicBezTo>
                  <a:pt x="1872" y="1224"/>
                  <a:pt x="1880" y="1219"/>
                  <a:pt x="1880" y="1212"/>
                </a:cubicBezTo>
                <a:cubicBezTo>
                  <a:pt x="1880" y="1211"/>
                  <a:pt x="1847" y="1154"/>
                  <a:pt x="1844" y="1152"/>
                </a:cubicBezTo>
                <a:cubicBezTo>
                  <a:pt x="1834" y="1144"/>
                  <a:pt x="1819" y="1141"/>
                  <a:pt x="1808" y="1134"/>
                </a:cubicBezTo>
                <a:cubicBezTo>
                  <a:pt x="1806" y="1128"/>
                  <a:pt x="1803" y="1122"/>
                  <a:pt x="1802" y="1116"/>
                </a:cubicBezTo>
                <a:cubicBezTo>
                  <a:pt x="1799" y="1086"/>
                  <a:pt x="1799" y="1056"/>
                  <a:pt x="1796" y="1026"/>
                </a:cubicBezTo>
                <a:cubicBezTo>
                  <a:pt x="1795" y="1020"/>
                  <a:pt x="1784" y="1005"/>
                  <a:pt x="1790" y="1008"/>
                </a:cubicBezTo>
                <a:cubicBezTo>
                  <a:pt x="1799" y="1012"/>
                  <a:pt x="1800" y="1026"/>
                  <a:pt x="1808" y="1032"/>
                </a:cubicBezTo>
                <a:cubicBezTo>
                  <a:pt x="1821" y="1041"/>
                  <a:pt x="1858" y="1047"/>
                  <a:pt x="1874" y="1050"/>
                </a:cubicBezTo>
                <a:cubicBezTo>
                  <a:pt x="1880" y="1048"/>
                  <a:pt x="1892" y="1050"/>
                  <a:pt x="1892" y="1044"/>
                </a:cubicBezTo>
                <a:cubicBezTo>
                  <a:pt x="1892" y="1038"/>
                  <a:pt x="1874" y="1038"/>
                  <a:pt x="1874" y="1038"/>
                </a:cubicBezTo>
              </a:path>
            </a:pathLst>
          </a:custGeom>
          <a:noFill/>
          <a:ln w="57150">
            <a:solidFill>
              <a:srgbClr val="FF0066"/>
            </a:solidFill>
            <a:round/>
            <a:headEnd/>
            <a:tailEnd/>
          </a:ln>
        </p:spPr>
        <p:txBody>
          <a:bodyPr/>
          <a:lstStyle/>
          <a:p>
            <a:endParaRPr lang="en-US"/>
          </a:p>
        </p:txBody>
      </p:sp>
      <p:sp>
        <p:nvSpPr>
          <p:cNvPr id="335882" name="Line 10"/>
          <p:cNvSpPr>
            <a:spLocks noChangeShapeType="1"/>
          </p:cNvSpPr>
          <p:nvPr/>
        </p:nvSpPr>
        <p:spPr bwMode="auto">
          <a:xfrm flipV="1">
            <a:off x="1016000" y="762000"/>
            <a:ext cx="508000" cy="609600"/>
          </a:xfrm>
          <a:prstGeom prst="line">
            <a:avLst/>
          </a:prstGeom>
          <a:noFill/>
          <a:ln w="38100">
            <a:solidFill>
              <a:srgbClr val="00FF00"/>
            </a:solidFill>
            <a:round/>
            <a:headEnd/>
            <a:tailEnd type="triangle" w="med" len="med"/>
          </a:ln>
        </p:spPr>
        <p:txBody>
          <a:bodyPr/>
          <a:lstStyle/>
          <a:p>
            <a:endParaRPr lang="en-US"/>
          </a:p>
        </p:txBody>
      </p:sp>
      <p:sp>
        <p:nvSpPr>
          <p:cNvPr id="335883" name="Rectangle 11"/>
          <p:cNvSpPr>
            <a:spLocks noChangeArrowheads="1"/>
          </p:cNvSpPr>
          <p:nvPr/>
        </p:nvSpPr>
        <p:spPr bwMode="auto">
          <a:xfrm>
            <a:off x="1047750" y="342900"/>
            <a:ext cx="3251200" cy="533400"/>
          </a:xfrm>
          <a:prstGeom prst="rect">
            <a:avLst/>
          </a:prstGeom>
          <a:solidFill>
            <a:srgbClr val="FFFF00"/>
          </a:solidFill>
          <a:ln w="9525">
            <a:solidFill>
              <a:schemeClr val="tx1"/>
            </a:solidFill>
            <a:miter lim="800000"/>
            <a:headEnd/>
            <a:tailEnd/>
          </a:ln>
        </p:spPr>
        <p:txBody>
          <a:bodyPr wrap="none" anchor="ctr"/>
          <a:lstStyle/>
          <a:p>
            <a:pPr algn="ctr"/>
            <a:r>
              <a:rPr lang="en-US" altLang="en-US" sz="2400">
                <a:latin typeface="Cambria" pitchFamily="18" charset="0"/>
              </a:rPr>
              <a:t>Dải đất rìa trung du</a:t>
            </a:r>
          </a:p>
        </p:txBody>
      </p:sp>
      <p:sp>
        <p:nvSpPr>
          <p:cNvPr id="335884" name="Rectangle 12"/>
          <p:cNvSpPr>
            <a:spLocks noChangeArrowheads="1"/>
          </p:cNvSpPr>
          <p:nvPr/>
        </p:nvSpPr>
        <p:spPr bwMode="auto">
          <a:xfrm>
            <a:off x="1320800" y="1905000"/>
            <a:ext cx="2165350" cy="396875"/>
          </a:xfrm>
          <a:prstGeom prst="rect">
            <a:avLst/>
          </a:prstGeom>
          <a:noFill/>
          <a:ln w="9525">
            <a:noFill/>
            <a:miter lim="800000"/>
            <a:headEnd/>
            <a:tailEnd/>
          </a:ln>
        </p:spPr>
        <p:txBody>
          <a:bodyPr>
            <a:spAutoFit/>
          </a:bodyPr>
          <a:lstStyle/>
          <a:p>
            <a:pPr>
              <a:spcBef>
                <a:spcPct val="50000"/>
              </a:spcBef>
            </a:pPr>
            <a:r>
              <a:rPr lang="en-US" altLang="en-US" sz="2000" b="1">
                <a:solidFill>
                  <a:srgbClr val="00FF00"/>
                </a:solidFill>
              </a:rPr>
              <a:t>   ĐB châu thổ</a:t>
            </a:r>
          </a:p>
        </p:txBody>
      </p:sp>
      <p:sp>
        <p:nvSpPr>
          <p:cNvPr id="335885" name="Rectangle 13"/>
          <p:cNvSpPr>
            <a:spLocks noChangeArrowheads="1"/>
          </p:cNvSpPr>
          <p:nvPr/>
        </p:nvSpPr>
        <p:spPr bwMode="auto">
          <a:xfrm>
            <a:off x="4297363" y="3246438"/>
            <a:ext cx="2509837" cy="641350"/>
          </a:xfrm>
          <a:prstGeom prst="rect">
            <a:avLst/>
          </a:prstGeom>
          <a:noFill/>
          <a:ln w="9525">
            <a:noFill/>
            <a:miter lim="800000"/>
            <a:headEnd/>
            <a:tailEnd/>
          </a:ln>
        </p:spPr>
        <p:txBody>
          <a:bodyPr>
            <a:spAutoFit/>
          </a:bodyPr>
          <a:lstStyle/>
          <a:p>
            <a:r>
              <a:rPr lang="vi-VN" altLang="en-US" b="1">
                <a:solidFill>
                  <a:srgbClr val="FF33CC"/>
                </a:solidFill>
              </a:rPr>
              <a:t>Vùng biển giàu tiềm năng</a:t>
            </a:r>
          </a:p>
        </p:txBody>
      </p:sp>
      <p:sp>
        <p:nvSpPr>
          <p:cNvPr id="335888" name="Rectangle 16"/>
          <p:cNvSpPr>
            <a:spLocks noChangeArrowheads="1"/>
          </p:cNvSpPr>
          <p:nvPr/>
        </p:nvSpPr>
        <p:spPr bwMode="auto">
          <a:xfrm>
            <a:off x="7010400" y="1676400"/>
            <a:ext cx="4729163" cy="488950"/>
          </a:xfrm>
          <a:prstGeom prst="rect">
            <a:avLst/>
          </a:prstGeom>
          <a:noFill/>
          <a:ln w="9525">
            <a:noFill/>
            <a:miter lim="800000"/>
            <a:headEnd/>
            <a:tailEnd/>
          </a:ln>
        </p:spPr>
        <p:txBody>
          <a:bodyPr>
            <a:spAutoFit/>
          </a:bodyPr>
          <a:lstStyle/>
          <a:p>
            <a:pPr>
              <a:buFontTx/>
              <a:buChar char="-"/>
            </a:pPr>
            <a:r>
              <a:rPr lang="en-US" altLang="en-US" sz="2400">
                <a:solidFill>
                  <a:srgbClr val="0000FF"/>
                </a:solidFill>
              </a:rPr>
              <a:t> </a:t>
            </a:r>
            <a:r>
              <a:rPr lang="en-US" altLang="en-US" sz="2600">
                <a:solidFill>
                  <a:srgbClr val="0000FF"/>
                </a:solidFill>
                <a:latin typeface="Times New Roman" pitchFamily="18" charset="0"/>
              </a:rPr>
              <a:t> ĐBSH bao gồm mấy bộ phận?</a:t>
            </a:r>
          </a:p>
        </p:txBody>
      </p:sp>
      <p:sp>
        <p:nvSpPr>
          <p:cNvPr id="23" name="Oval 28"/>
          <p:cNvSpPr>
            <a:spLocks noChangeArrowheads="1"/>
          </p:cNvSpPr>
          <p:nvPr/>
        </p:nvSpPr>
        <p:spPr bwMode="auto">
          <a:xfrm>
            <a:off x="5715000" y="2320925"/>
            <a:ext cx="1219200" cy="381000"/>
          </a:xfrm>
          <a:prstGeom prst="ellipse">
            <a:avLst/>
          </a:prstGeom>
          <a:solidFill>
            <a:schemeClr val="accent1"/>
          </a:solidFill>
          <a:ln w="9525">
            <a:solidFill>
              <a:schemeClr val="tx1"/>
            </a:solidFill>
            <a:round/>
            <a:headEnd/>
            <a:tailEnd/>
          </a:ln>
        </p:spPr>
        <p:txBody>
          <a:bodyPr wrap="none" anchor="ctr"/>
          <a:lstStyle/>
          <a:p>
            <a:pPr algn="ctr"/>
            <a:endParaRPr lang="en-US" altLang="en-US" sz="1400">
              <a:solidFill>
                <a:srgbClr val="FF33CC"/>
              </a:solidFill>
            </a:endParaRPr>
          </a:p>
          <a:p>
            <a:pPr algn="ctr"/>
            <a:r>
              <a:rPr lang="en-US" altLang="en-US" sz="1400"/>
              <a:t>CÁT BÀ</a:t>
            </a:r>
          </a:p>
          <a:p>
            <a:pPr algn="ctr"/>
            <a:endParaRPr lang="en-US" altLang="en-US"/>
          </a:p>
        </p:txBody>
      </p:sp>
      <p:sp>
        <p:nvSpPr>
          <p:cNvPr id="25" name="Line 22"/>
          <p:cNvSpPr>
            <a:spLocks noChangeShapeType="1"/>
          </p:cNvSpPr>
          <p:nvPr/>
        </p:nvSpPr>
        <p:spPr bwMode="auto">
          <a:xfrm flipH="1">
            <a:off x="4959350" y="2527300"/>
            <a:ext cx="812800" cy="76200"/>
          </a:xfrm>
          <a:prstGeom prst="line">
            <a:avLst/>
          </a:prstGeom>
          <a:noFill/>
          <a:ln w="38100">
            <a:solidFill>
              <a:srgbClr val="FF00FF"/>
            </a:solidFill>
            <a:round/>
            <a:headEnd/>
            <a:tailEnd type="triangle" w="med" len="med"/>
          </a:ln>
        </p:spPr>
        <p:txBody>
          <a:bodyPr/>
          <a:lstStyle/>
          <a:p>
            <a:endParaRPr lang="en-US"/>
          </a:p>
        </p:txBody>
      </p:sp>
      <p:sp>
        <p:nvSpPr>
          <p:cNvPr id="26" name="Oval 26"/>
          <p:cNvSpPr>
            <a:spLocks noChangeArrowheads="1"/>
          </p:cNvSpPr>
          <p:nvPr/>
        </p:nvSpPr>
        <p:spPr bwMode="auto">
          <a:xfrm>
            <a:off x="4605338" y="4003675"/>
            <a:ext cx="1422400" cy="457200"/>
          </a:xfrm>
          <a:prstGeom prst="ellipse">
            <a:avLst/>
          </a:prstGeom>
          <a:solidFill>
            <a:schemeClr val="accent1"/>
          </a:solidFill>
          <a:ln w="9525">
            <a:solidFill>
              <a:schemeClr val="tx1"/>
            </a:solidFill>
            <a:round/>
            <a:headEnd/>
            <a:tailEnd/>
          </a:ln>
        </p:spPr>
        <p:txBody>
          <a:bodyPr wrap="none" anchor="ctr"/>
          <a:lstStyle/>
          <a:p>
            <a:pPr algn="ctr"/>
            <a:r>
              <a:rPr lang="en-US" altLang="en-US" sz="1200"/>
              <a:t>BẠCH </a:t>
            </a:r>
          </a:p>
          <a:p>
            <a:pPr algn="ctr"/>
            <a:r>
              <a:rPr lang="en-US" altLang="en-US" sz="1200"/>
              <a:t>LONG VĨ</a:t>
            </a:r>
          </a:p>
        </p:txBody>
      </p:sp>
      <p:sp>
        <p:nvSpPr>
          <p:cNvPr id="27" name="Line 25"/>
          <p:cNvSpPr>
            <a:spLocks noChangeShapeType="1"/>
          </p:cNvSpPr>
          <p:nvPr/>
        </p:nvSpPr>
        <p:spPr bwMode="auto">
          <a:xfrm flipV="1">
            <a:off x="6027738" y="4175125"/>
            <a:ext cx="777875" cy="109538"/>
          </a:xfrm>
          <a:prstGeom prst="line">
            <a:avLst/>
          </a:prstGeom>
          <a:noFill/>
          <a:ln w="38100">
            <a:solidFill>
              <a:srgbClr val="FF00FF"/>
            </a:solidFill>
            <a:round/>
            <a:headEnd/>
            <a:tailEnd type="triangle" w="med" len="med"/>
          </a:ln>
        </p:spPr>
        <p:txBody>
          <a:bodyPr/>
          <a:lstStyle/>
          <a:p>
            <a:endParaRPr lang="en-US"/>
          </a:p>
        </p:txBody>
      </p:sp>
      <p:sp>
        <p:nvSpPr>
          <p:cNvPr id="28" name="Rectangle 16"/>
          <p:cNvSpPr>
            <a:spLocks noChangeArrowheads="1"/>
          </p:cNvSpPr>
          <p:nvPr/>
        </p:nvSpPr>
        <p:spPr bwMode="auto">
          <a:xfrm>
            <a:off x="7112000" y="2590800"/>
            <a:ext cx="4729163" cy="1679575"/>
          </a:xfrm>
          <a:prstGeom prst="rect">
            <a:avLst/>
          </a:prstGeom>
          <a:noFill/>
          <a:ln w="9525">
            <a:noFill/>
            <a:miter lim="800000"/>
            <a:headEnd/>
            <a:tailEnd/>
          </a:ln>
        </p:spPr>
        <p:txBody>
          <a:bodyPr>
            <a:spAutoFit/>
          </a:bodyPr>
          <a:lstStyle/>
          <a:p>
            <a:r>
              <a:rPr lang="en-US" altLang="en-US" sz="2400">
                <a:solidFill>
                  <a:srgbClr val="6600FF"/>
                </a:solidFill>
                <a:latin typeface="Times New Roman" pitchFamily="18" charset="0"/>
              </a:rPr>
              <a:t>- </a:t>
            </a:r>
            <a:r>
              <a:rPr lang="en-US" altLang="en-US" sz="2600">
                <a:solidFill>
                  <a:srgbClr val="0000FF"/>
                </a:solidFill>
                <a:latin typeface="Times New Roman" pitchFamily="18" charset="0"/>
              </a:rPr>
              <a:t>Xác định vị trí của đảo Cát Bà, đảo Bạch Long Vĩ? </a:t>
            </a:r>
          </a:p>
          <a:p>
            <a:endParaRPr lang="en-US" altLang="en-US" sz="2600">
              <a:solidFill>
                <a:srgbClr val="0000FF"/>
              </a:solidFill>
              <a:latin typeface="Times New Roman" pitchFamily="18" charset="0"/>
            </a:endParaRPr>
          </a:p>
          <a:p>
            <a:endParaRPr lang="en-US" altLang="en-US" sz="2600">
              <a:solidFill>
                <a:srgbClr val="0000FF"/>
              </a:solidFill>
              <a:latin typeface="Times New Roman" pitchFamily="18" charset="0"/>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35880"/>
                                        </p:tgtEl>
                                        <p:attrNameLst>
                                          <p:attrName>style.visibility</p:attrName>
                                        </p:attrNameLst>
                                      </p:cBhvr>
                                      <p:to>
                                        <p:strVal val="visible"/>
                                      </p:to>
                                    </p:set>
                                    <p:anim calcmode="lin" valueType="num">
                                      <p:cBhvr additive="base">
                                        <p:cTn id="7" dur="500" fill="hold"/>
                                        <p:tgtEl>
                                          <p:spTgt spid="335880"/>
                                        </p:tgtEl>
                                        <p:attrNameLst>
                                          <p:attrName>ppt_x</p:attrName>
                                        </p:attrNameLst>
                                      </p:cBhvr>
                                      <p:tavLst>
                                        <p:tav tm="0">
                                          <p:val>
                                            <p:strVal val="#ppt_x"/>
                                          </p:val>
                                        </p:tav>
                                        <p:tav tm="100000">
                                          <p:val>
                                            <p:strVal val="#ppt_x"/>
                                          </p:val>
                                        </p:tav>
                                      </p:tavLst>
                                    </p:anim>
                                    <p:anim calcmode="lin" valueType="num">
                                      <p:cBhvr additive="base">
                                        <p:cTn id="8" dur="500" fill="hold"/>
                                        <p:tgtEl>
                                          <p:spTgt spid="33588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335888"/>
                                        </p:tgtEl>
                                        <p:attrNameLst>
                                          <p:attrName>style.visibility</p:attrName>
                                        </p:attrNameLst>
                                      </p:cBhvr>
                                      <p:to>
                                        <p:strVal val="visible"/>
                                      </p:to>
                                    </p:set>
                                    <p:animEffect transition="in" filter="box(in)">
                                      <p:cBhvr>
                                        <p:cTn id="13" dur="500"/>
                                        <p:tgtEl>
                                          <p:spTgt spid="335888"/>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repeatCount="5000" fill="hold" grpId="0" nodeType="clickEffect">
                                  <p:stCondLst>
                                    <p:cond delay="0"/>
                                  </p:stCondLst>
                                  <p:childTnLst>
                                    <p:set>
                                      <p:cBhvr>
                                        <p:cTn id="17" dur="1" fill="hold">
                                          <p:stCondLst>
                                            <p:cond delay="0"/>
                                          </p:stCondLst>
                                        </p:cTn>
                                        <p:tgtEl>
                                          <p:spTgt spid="335881"/>
                                        </p:tgtEl>
                                        <p:attrNameLst>
                                          <p:attrName>style.visibility</p:attrName>
                                        </p:attrNameLst>
                                      </p:cBhvr>
                                      <p:to>
                                        <p:strVal val="visible"/>
                                      </p:to>
                                    </p:set>
                                    <p:animEffect transition="in" filter="box(in)">
                                      <p:cBhvr>
                                        <p:cTn id="18" dur="500"/>
                                        <p:tgtEl>
                                          <p:spTgt spid="33588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xit" presetSubtype="4" fill="hold" grpId="1" nodeType="clickEffect">
                                  <p:stCondLst>
                                    <p:cond delay="0"/>
                                  </p:stCondLst>
                                  <p:childTnLst>
                                    <p:anim calcmode="lin" valueType="num">
                                      <p:cBhvr additive="base">
                                        <p:cTn id="22" dur="500"/>
                                        <p:tgtEl>
                                          <p:spTgt spid="335888"/>
                                        </p:tgtEl>
                                        <p:attrNameLst>
                                          <p:attrName>ppt_x</p:attrName>
                                        </p:attrNameLst>
                                      </p:cBhvr>
                                      <p:tavLst>
                                        <p:tav tm="0">
                                          <p:val>
                                            <p:strVal val="ppt_x"/>
                                          </p:val>
                                        </p:tav>
                                        <p:tav tm="100000">
                                          <p:val>
                                            <p:strVal val="ppt_x"/>
                                          </p:val>
                                        </p:tav>
                                      </p:tavLst>
                                    </p:anim>
                                    <p:anim calcmode="lin" valueType="num">
                                      <p:cBhvr additive="base">
                                        <p:cTn id="23" dur="500"/>
                                        <p:tgtEl>
                                          <p:spTgt spid="335888"/>
                                        </p:tgtEl>
                                        <p:attrNameLst>
                                          <p:attrName>ppt_y</p:attrName>
                                        </p:attrNameLst>
                                      </p:cBhvr>
                                      <p:tavLst>
                                        <p:tav tm="0">
                                          <p:val>
                                            <p:strVal val="ppt_y"/>
                                          </p:val>
                                        </p:tav>
                                        <p:tav tm="100000">
                                          <p:val>
                                            <p:strVal val="1+ppt_h/2"/>
                                          </p:val>
                                        </p:tav>
                                      </p:tavLst>
                                    </p:anim>
                                    <p:set>
                                      <p:cBhvr>
                                        <p:cTn id="24" dur="1" fill="hold">
                                          <p:stCondLst>
                                            <p:cond delay="499"/>
                                          </p:stCondLst>
                                        </p:cTn>
                                        <p:tgtEl>
                                          <p:spTgt spid="33588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35882"/>
                                        </p:tgtEl>
                                        <p:attrNameLst>
                                          <p:attrName>style.visibility</p:attrName>
                                        </p:attrNameLst>
                                      </p:cBhvr>
                                      <p:to>
                                        <p:strVal val="visible"/>
                                      </p:to>
                                    </p:set>
                                    <p:anim calcmode="lin" valueType="num">
                                      <p:cBhvr additive="base">
                                        <p:cTn id="29" dur="500" fill="hold"/>
                                        <p:tgtEl>
                                          <p:spTgt spid="335882"/>
                                        </p:tgtEl>
                                        <p:attrNameLst>
                                          <p:attrName>ppt_x</p:attrName>
                                        </p:attrNameLst>
                                      </p:cBhvr>
                                      <p:tavLst>
                                        <p:tav tm="0">
                                          <p:val>
                                            <p:strVal val="#ppt_x"/>
                                          </p:val>
                                        </p:tav>
                                        <p:tav tm="100000">
                                          <p:val>
                                            <p:strVal val="#ppt_x"/>
                                          </p:val>
                                        </p:tav>
                                      </p:tavLst>
                                    </p:anim>
                                    <p:anim calcmode="lin" valueType="num">
                                      <p:cBhvr additive="base">
                                        <p:cTn id="30" dur="500" fill="hold"/>
                                        <p:tgtEl>
                                          <p:spTgt spid="33588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35883"/>
                                        </p:tgtEl>
                                        <p:attrNameLst>
                                          <p:attrName>style.visibility</p:attrName>
                                        </p:attrNameLst>
                                      </p:cBhvr>
                                      <p:to>
                                        <p:strVal val="visible"/>
                                      </p:to>
                                    </p:set>
                                    <p:anim calcmode="lin" valueType="num">
                                      <p:cBhvr additive="base">
                                        <p:cTn id="33" dur="500" fill="hold"/>
                                        <p:tgtEl>
                                          <p:spTgt spid="335883"/>
                                        </p:tgtEl>
                                        <p:attrNameLst>
                                          <p:attrName>ppt_x</p:attrName>
                                        </p:attrNameLst>
                                      </p:cBhvr>
                                      <p:tavLst>
                                        <p:tav tm="0">
                                          <p:val>
                                            <p:strVal val="#ppt_x"/>
                                          </p:val>
                                        </p:tav>
                                        <p:tav tm="100000">
                                          <p:val>
                                            <p:strVal val="#ppt_x"/>
                                          </p:val>
                                        </p:tav>
                                      </p:tavLst>
                                    </p:anim>
                                    <p:anim calcmode="lin" valueType="num">
                                      <p:cBhvr additive="base">
                                        <p:cTn id="34" dur="500" fill="hold"/>
                                        <p:tgtEl>
                                          <p:spTgt spid="335883"/>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35884"/>
                                        </p:tgtEl>
                                        <p:attrNameLst>
                                          <p:attrName>style.visibility</p:attrName>
                                        </p:attrNameLst>
                                      </p:cBhvr>
                                      <p:to>
                                        <p:strVal val="visible"/>
                                      </p:to>
                                    </p:set>
                                    <p:anim calcmode="lin" valueType="num">
                                      <p:cBhvr additive="base">
                                        <p:cTn id="39" dur="500" fill="hold"/>
                                        <p:tgtEl>
                                          <p:spTgt spid="335884"/>
                                        </p:tgtEl>
                                        <p:attrNameLst>
                                          <p:attrName>ppt_x</p:attrName>
                                        </p:attrNameLst>
                                      </p:cBhvr>
                                      <p:tavLst>
                                        <p:tav tm="0">
                                          <p:val>
                                            <p:strVal val="#ppt_x"/>
                                          </p:val>
                                        </p:tav>
                                        <p:tav tm="100000">
                                          <p:val>
                                            <p:strVal val="#ppt_x"/>
                                          </p:val>
                                        </p:tav>
                                      </p:tavLst>
                                    </p:anim>
                                    <p:anim calcmode="lin" valueType="num">
                                      <p:cBhvr additive="base">
                                        <p:cTn id="40" dur="500" fill="hold"/>
                                        <p:tgtEl>
                                          <p:spTgt spid="335884"/>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35885"/>
                                        </p:tgtEl>
                                        <p:attrNameLst>
                                          <p:attrName>style.visibility</p:attrName>
                                        </p:attrNameLst>
                                      </p:cBhvr>
                                      <p:to>
                                        <p:strVal val="visible"/>
                                      </p:to>
                                    </p:set>
                                    <p:anim calcmode="lin" valueType="num">
                                      <p:cBhvr additive="base">
                                        <p:cTn id="45" dur="500" fill="hold"/>
                                        <p:tgtEl>
                                          <p:spTgt spid="335885"/>
                                        </p:tgtEl>
                                        <p:attrNameLst>
                                          <p:attrName>ppt_x</p:attrName>
                                        </p:attrNameLst>
                                      </p:cBhvr>
                                      <p:tavLst>
                                        <p:tav tm="0">
                                          <p:val>
                                            <p:strVal val="#ppt_x"/>
                                          </p:val>
                                        </p:tav>
                                        <p:tav tm="100000">
                                          <p:val>
                                            <p:strVal val="#ppt_x"/>
                                          </p:val>
                                        </p:tav>
                                      </p:tavLst>
                                    </p:anim>
                                    <p:anim calcmode="lin" valueType="num">
                                      <p:cBhvr additive="base">
                                        <p:cTn id="46" dur="500" fill="hold"/>
                                        <p:tgtEl>
                                          <p:spTgt spid="335885"/>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grpId="1"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blinds(horizontal)">
                                      <p:cBhvr>
                                        <p:cTn id="51" dur="500"/>
                                        <p:tgtEl>
                                          <p:spTgt spid="28"/>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xit" presetSubtype="4" fill="hold" grpId="0" nodeType="clickEffect">
                                  <p:stCondLst>
                                    <p:cond delay="0"/>
                                  </p:stCondLst>
                                  <p:childTnLst>
                                    <p:anim calcmode="lin" valueType="num">
                                      <p:cBhvr additive="base">
                                        <p:cTn id="55" dur="500"/>
                                        <p:tgtEl>
                                          <p:spTgt spid="28"/>
                                        </p:tgtEl>
                                        <p:attrNameLst>
                                          <p:attrName>ppt_x</p:attrName>
                                        </p:attrNameLst>
                                      </p:cBhvr>
                                      <p:tavLst>
                                        <p:tav tm="0">
                                          <p:val>
                                            <p:strVal val="ppt_x"/>
                                          </p:val>
                                        </p:tav>
                                        <p:tav tm="100000">
                                          <p:val>
                                            <p:strVal val="ppt_x"/>
                                          </p:val>
                                        </p:tav>
                                      </p:tavLst>
                                    </p:anim>
                                    <p:anim calcmode="lin" valueType="num">
                                      <p:cBhvr additive="base">
                                        <p:cTn id="56" dur="500"/>
                                        <p:tgtEl>
                                          <p:spTgt spid="28"/>
                                        </p:tgtEl>
                                        <p:attrNameLst>
                                          <p:attrName>ppt_y</p:attrName>
                                        </p:attrNameLst>
                                      </p:cBhvr>
                                      <p:tavLst>
                                        <p:tav tm="0">
                                          <p:val>
                                            <p:strVal val="ppt_y"/>
                                          </p:val>
                                        </p:tav>
                                        <p:tav tm="100000">
                                          <p:val>
                                            <p:strVal val="1+ppt_h/2"/>
                                          </p:val>
                                        </p:tav>
                                      </p:tavLst>
                                    </p:anim>
                                    <p:set>
                                      <p:cBhvr>
                                        <p:cTn id="57" dur="1" fill="hold">
                                          <p:stCondLst>
                                            <p:cond delay="499"/>
                                          </p:stCondLst>
                                        </p:cTn>
                                        <p:tgtEl>
                                          <p:spTgt spid="28"/>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box(in)">
                                      <p:cBhvr>
                                        <p:cTn id="62" dur="500"/>
                                        <p:tgtEl>
                                          <p:spTgt spid="23"/>
                                        </p:tgtEl>
                                      </p:cBhvr>
                                    </p:animEffect>
                                  </p:childTnLst>
                                </p:cTn>
                              </p:par>
                            </p:childTnLst>
                          </p:cTn>
                        </p:par>
                        <p:par>
                          <p:cTn id="63" fill="hold" nodeType="afterGroup">
                            <p:stCondLst>
                              <p:cond delay="500"/>
                            </p:stCondLst>
                            <p:childTnLst>
                              <p:par>
                                <p:cTn id="64" presetID="9" presetClass="entr" presetSubtype="0"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dissolve">
                                      <p:cBhvr>
                                        <p:cTn id="66" dur="500"/>
                                        <p:tgtEl>
                                          <p:spTgt spid="25"/>
                                        </p:tgtEl>
                                      </p:cBhvr>
                                    </p:animEffect>
                                  </p:childTnLst>
                                </p:cTn>
                              </p:par>
                            </p:childTnLst>
                          </p:cTn>
                        </p:par>
                      </p:childTnLst>
                    </p:cTn>
                  </p:par>
                  <p:par>
                    <p:cTn id="67" fill="hold">
                      <p:stCondLst>
                        <p:cond delay="indefinite"/>
                      </p:stCondLst>
                      <p:childTnLst>
                        <p:par>
                          <p:cTn id="68" fill="hold">
                            <p:stCondLst>
                              <p:cond delay="0"/>
                            </p:stCondLst>
                            <p:childTnLst>
                              <p:par>
                                <p:cTn id="69" presetID="4" presetClass="entr" presetSubtype="16" fill="hold" grpId="0" nodeType="click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box(in)">
                                      <p:cBhvr>
                                        <p:cTn id="71" dur="500"/>
                                        <p:tgtEl>
                                          <p:spTgt spid="26"/>
                                        </p:tgtEl>
                                      </p:cBhvr>
                                    </p:animEffect>
                                  </p:childTnLst>
                                </p:cTn>
                              </p:par>
                              <p:par>
                                <p:cTn id="72" presetID="2" presetClass="entr" presetSubtype="4"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fill="hold"/>
                                        <p:tgtEl>
                                          <p:spTgt spid="27"/>
                                        </p:tgtEl>
                                        <p:attrNameLst>
                                          <p:attrName>ppt_x</p:attrName>
                                        </p:attrNameLst>
                                      </p:cBhvr>
                                      <p:tavLst>
                                        <p:tav tm="0">
                                          <p:val>
                                            <p:strVal val="#ppt_x"/>
                                          </p:val>
                                        </p:tav>
                                        <p:tav tm="100000">
                                          <p:val>
                                            <p:strVal val="#ppt_x"/>
                                          </p:val>
                                        </p:tav>
                                      </p:tavLst>
                                    </p:anim>
                                    <p:anim calcmode="lin" valueType="num">
                                      <p:cBhvr additive="base">
                                        <p:cTn id="7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81" grpId="0" animBg="1"/>
      <p:bldP spid="335882" grpId="0" animBg="1"/>
      <p:bldP spid="335883" grpId="0" animBg="1"/>
      <p:bldP spid="335884" grpId="0"/>
      <p:bldP spid="335885" grpId="0"/>
      <p:bldP spid="335888" grpId="0"/>
      <p:bldP spid="335888" grpId="1"/>
      <p:bldP spid="23" grpId="0" animBg="1"/>
      <p:bldP spid="25" grpId="0" animBg="1"/>
      <p:bldP spid="26" grpId="0" animBg="1"/>
      <p:bldP spid="27" grpId="0" animBg="1"/>
      <p:bldP spid="28" grpId="0"/>
      <p:bldP spid="28"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18" descr="a2"/>
          <p:cNvPicPr>
            <a:picLocks noChangeAspect="1" noChangeArrowheads="1"/>
          </p:cNvPicPr>
          <p:nvPr/>
        </p:nvPicPr>
        <p:blipFill>
          <a:blip r:embed="rId2">
            <a:lum bright="-14000" contrast="34000"/>
          </a:blip>
          <a:srcRect/>
          <a:stretch>
            <a:fillRect/>
          </a:stretch>
        </p:blipFill>
        <p:spPr bwMode="auto">
          <a:xfrm>
            <a:off x="246063" y="76200"/>
            <a:ext cx="11650662" cy="5765800"/>
          </a:xfrm>
          <a:prstGeom prst="rect">
            <a:avLst/>
          </a:prstGeom>
          <a:noFill/>
          <a:ln w="28575">
            <a:solidFill>
              <a:srgbClr val="0000FF"/>
            </a:solidFill>
            <a:miter lim="800000"/>
            <a:headEnd/>
            <a:tailEnd/>
          </a:ln>
        </p:spPr>
      </p:pic>
      <p:sp>
        <p:nvSpPr>
          <p:cNvPr id="40962" name="Rectangle 12"/>
          <p:cNvSpPr>
            <a:spLocks noChangeArrowheads="1"/>
          </p:cNvSpPr>
          <p:nvPr/>
        </p:nvSpPr>
        <p:spPr bwMode="auto">
          <a:xfrm>
            <a:off x="2336800" y="6019800"/>
            <a:ext cx="7823200" cy="461963"/>
          </a:xfrm>
          <a:prstGeom prst="rect">
            <a:avLst/>
          </a:prstGeom>
          <a:noFill/>
          <a:ln w="9525">
            <a:noFill/>
            <a:miter lim="800000"/>
            <a:headEnd/>
            <a:tailEnd/>
          </a:ln>
        </p:spPr>
        <p:txBody>
          <a:bodyPr>
            <a:spAutoFit/>
          </a:bodyPr>
          <a:lstStyle/>
          <a:p>
            <a:r>
              <a:rPr lang="en-US" sz="2400">
                <a:latin typeface="Times New Roman" pitchFamily="18" charset="0"/>
                <a:cs typeface="Times New Roman" pitchFamily="18" charset="0"/>
              </a:rPr>
              <a:t>Bản đồ tự nhiên vùng</a:t>
            </a:r>
            <a:r>
              <a:rPr lang="en-US" sz="2400">
                <a:latin typeface="Times New Roman" pitchFamily="18" charset="0"/>
                <a:ea typeface="Tahoma" pitchFamily="34" charset="0"/>
                <a:cs typeface="Times New Roman" pitchFamily="18" charset="0"/>
              </a:rPr>
              <a:t> Đồng bằng sông Hồng</a:t>
            </a:r>
            <a:endParaRPr lang="vi-VN" sz="2400">
              <a:latin typeface="Times New Roman" pitchFamily="18" charset="0"/>
              <a:cs typeface="Times New Roman" pitchFamily="18" charset="0"/>
            </a:endParaRPr>
          </a:p>
        </p:txBody>
      </p:sp>
      <p:sp>
        <p:nvSpPr>
          <p:cNvPr id="3" name="Rectangle 12"/>
          <p:cNvSpPr>
            <a:spLocks noChangeArrowheads="1"/>
          </p:cNvSpPr>
          <p:nvPr/>
        </p:nvSpPr>
        <p:spPr bwMode="auto">
          <a:xfrm>
            <a:off x="361950" y="5889625"/>
            <a:ext cx="11480800" cy="954088"/>
          </a:xfrm>
          <a:prstGeom prst="rect">
            <a:avLst/>
          </a:prstGeom>
          <a:solidFill>
            <a:schemeClr val="bg1"/>
          </a:solidFill>
          <a:ln w="9525">
            <a:solidFill>
              <a:srgbClr val="9900FF"/>
            </a:solidFill>
            <a:miter lim="800000"/>
            <a:headEnd/>
            <a:tailEnd/>
          </a:ln>
        </p:spPr>
        <p:txBody>
          <a:bodyPr>
            <a:spAutoFit/>
          </a:bodyPr>
          <a:lstStyle/>
          <a:p>
            <a:r>
              <a:rPr lang="en-US" sz="2800" b="1">
                <a:solidFill>
                  <a:srgbClr val="FF0066"/>
                </a:solidFill>
                <a:latin typeface="Times New Roman" pitchFamily="18" charset="0"/>
                <a:cs typeface="Times New Roman" pitchFamily="18" charset="0"/>
              </a:rPr>
              <a:t>?</a:t>
            </a:r>
            <a:r>
              <a:rPr lang="en-US" sz="2800">
                <a:solidFill>
                  <a:srgbClr val="FF0066"/>
                </a:solidFill>
                <a:latin typeface="Times New Roman" pitchFamily="18" charset="0"/>
                <a:cs typeface="Times New Roman" pitchFamily="18" charset="0"/>
              </a:rPr>
              <a:t> Vị trí địa lí vùng Đồng bằng sông Hồng có ý nghĩa như thế nào đối với sự phát triển kinh tế của vùng?</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extBox 18"/>
          <p:cNvSpPr txBox="1">
            <a:spLocks noChangeArrowheads="1"/>
          </p:cNvSpPr>
          <p:nvPr/>
        </p:nvSpPr>
        <p:spPr bwMode="auto">
          <a:xfrm>
            <a:off x="-536575" y="360363"/>
            <a:ext cx="7646988" cy="523875"/>
          </a:xfrm>
          <a:prstGeom prst="rect">
            <a:avLst/>
          </a:prstGeom>
          <a:noFill/>
          <a:ln w="9525">
            <a:noFill/>
            <a:miter lim="800000"/>
            <a:headEnd/>
            <a:tailEnd/>
          </a:ln>
        </p:spPr>
        <p:txBody>
          <a:bodyPr>
            <a:spAutoFit/>
          </a:bodyPr>
          <a:lstStyle/>
          <a:p>
            <a:pPr algn="ctr"/>
            <a:r>
              <a:rPr lang="en-US" sz="2800" b="1">
                <a:solidFill>
                  <a:srgbClr val="0000FF"/>
                </a:solidFill>
                <a:latin typeface="#9Slide02 Noi dung rat dai" charset="0"/>
              </a:rPr>
              <a:t>I. VỊ TRÍ ĐỊA LÍ VÀ PHẠM VI LÃNH THỔ</a:t>
            </a:r>
          </a:p>
        </p:txBody>
      </p:sp>
      <p:sp>
        <p:nvSpPr>
          <p:cNvPr id="2" name="Rectangle 1"/>
          <p:cNvSpPr>
            <a:spLocks noChangeArrowheads="1"/>
          </p:cNvSpPr>
          <p:nvPr/>
        </p:nvSpPr>
        <p:spPr bwMode="auto">
          <a:xfrm>
            <a:off x="554038" y="904875"/>
            <a:ext cx="11430000" cy="3648075"/>
          </a:xfrm>
          <a:prstGeom prst="rect">
            <a:avLst/>
          </a:prstGeom>
          <a:noFill/>
          <a:ln w="9525">
            <a:noFill/>
            <a:miter lim="800000"/>
            <a:headEnd/>
            <a:tailEnd/>
          </a:ln>
        </p:spPr>
        <p:txBody>
          <a:bodyPr>
            <a:spAutoFit/>
          </a:bodyPr>
          <a:lstStyle/>
          <a:p>
            <a:pPr>
              <a:lnSpc>
                <a:spcPts val="3500"/>
              </a:lnSpc>
            </a:pPr>
            <a:r>
              <a:rPr lang="vi-VN" sz="2400">
                <a:solidFill>
                  <a:srgbClr val="FF0000"/>
                </a:solidFill>
                <a:latin typeface="#9Slide02 Noi dung rat dai" charset="0"/>
              </a:rPr>
              <a:t>- </a:t>
            </a:r>
            <a:r>
              <a:rPr lang="vi-VN" sz="2600">
                <a:solidFill>
                  <a:srgbClr val="FF0000"/>
                </a:solidFill>
                <a:latin typeface="#9Slide02 Noi dung rat dai" charset="0"/>
              </a:rPr>
              <a:t>Tiếp giáp:</a:t>
            </a:r>
          </a:p>
          <a:p>
            <a:pPr>
              <a:lnSpc>
                <a:spcPts val="3500"/>
              </a:lnSpc>
            </a:pPr>
            <a:r>
              <a:rPr lang="vi-VN" sz="2600">
                <a:latin typeface="#9Slide02 Noi dung rat dai" charset="0"/>
              </a:rPr>
              <a:t>+ Phía Bắc, Đông Bắc, phía Tây giáp T</a:t>
            </a:r>
            <a:r>
              <a:rPr lang="en-US" sz="2600">
                <a:latin typeface="#9Slide02 Noi dung rat dai" charset="0"/>
              </a:rPr>
              <a:t>rung du &amp; miền núi Bắc Bộ.</a:t>
            </a:r>
            <a:endParaRPr lang="vi-VN" sz="2600">
              <a:latin typeface="#9Slide02 Noi dung rat dai" charset="0"/>
            </a:endParaRPr>
          </a:p>
          <a:p>
            <a:pPr>
              <a:lnSpc>
                <a:spcPts val="3500"/>
              </a:lnSpc>
            </a:pPr>
            <a:r>
              <a:rPr lang="vi-VN" sz="2600">
                <a:latin typeface="#9Slide02 Noi dung rat dai" charset="0"/>
              </a:rPr>
              <a:t>+ Phía Nam giáp Bắc Trung Bộ</a:t>
            </a:r>
            <a:r>
              <a:rPr lang="en-US" sz="2600">
                <a:latin typeface="#9Slide02 Noi dung rat dai" charset="0"/>
              </a:rPr>
              <a:t>.</a:t>
            </a:r>
            <a:endParaRPr lang="vi-VN" sz="2600">
              <a:latin typeface="#9Slide02 Noi dung rat dai" charset="0"/>
            </a:endParaRPr>
          </a:p>
          <a:p>
            <a:pPr>
              <a:lnSpc>
                <a:spcPts val="3500"/>
              </a:lnSpc>
            </a:pPr>
            <a:r>
              <a:rPr lang="vi-VN" sz="2600">
                <a:latin typeface="#9Slide02 Noi dung rat dai" charset="0"/>
              </a:rPr>
              <a:t>+ Phía Đông giáp Vịnh Bắc Bộ</a:t>
            </a:r>
            <a:r>
              <a:rPr lang="en-US" sz="2600">
                <a:latin typeface="#9Slide02 Noi dung rat dai" charset="0"/>
              </a:rPr>
              <a:t>.</a:t>
            </a:r>
            <a:endParaRPr lang="vi-VN" sz="2600">
              <a:latin typeface="#9Slide02 Noi dung rat dai" charset="0"/>
            </a:endParaRPr>
          </a:p>
          <a:p>
            <a:pPr>
              <a:lnSpc>
                <a:spcPts val="3500"/>
              </a:lnSpc>
            </a:pPr>
            <a:r>
              <a:rPr lang="vi-VN" sz="2600">
                <a:latin typeface="#9Slide02 Noi dung rat dai" charset="0"/>
              </a:rPr>
              <a:t>- Vùng đồng bằng sông Hồng bao gồm </a:t>
            </a:r>
            <a:r>
              <a:rPr lang="en-US" sz="2600">
                <a:latin typeface="#9Slide02 Noi dung rat dai" charset="0"/>
              </a:rPr>
              <a:t>Đồng bằng</a:t>
            </a:r>
            <a:r>
              <a:rPr lang="vi-VN" sz="2600">
                <a:latin typeface="#9Slide02 Noi dung rat dai" charset="0"/>
              </a:rPr>
              <a:t> châu thổ sông Hồng, dãy đất rìa trung du và vịnh B</a:t>
            </a:r>
            <a:r>
              <a:rPr lang="en-US" sz="2600">
                <a:latin typeface="#9Slide02 Noi dung rat dai" charset="0"/>
              </a:rPr>
              <a:t>ắc </a:t>
            </a:r>
            <a:r>
              <a:rPr lang="vi-VN" sz="2600">
                <a:latin typeface="#9Slide02 Noi dung rat dai" charset="0"/>
              </a:rPr>
              <a:t>B</a:t>
            </a:r>
            <a:r>
              <a:rPr lang="en-US" sz="2600">
                <a:latin typeface="#9Slide02 Noi dung rat dai" charset="0"/>
              </a:rPr>
              <a:t>ộ</a:t>
            </a:r>
            <a:r>
              <a:rPr lang="vi-VN" sz="2600">
                <a:latin typeface="#9Slide02 Noi dung rat dai" charset="0"/>
              </a:rPr>
              <a:t> với hai đảo lớn Cát Bà và Bạch Long Vĩ.</a:t>
            </a:r>
          </a:p>
          <a:p>
            <a:pPr>
              <a:lnSpc>
                <a:spcPts val="3500"/>
              </a:lnSpc>
            </a:pPr>
            <a:r>
              <a:rPr lang="en-US" sz="2600">
                <a:solidFill>
                  <a:srgbClr val="FF0000"/>
                </a:solidFill>
                <a:latin typeface="#9Slide02 Noi dung rat dai" charset="0"/>
              </a:rPr>
              <a:t>=&gt; </a:t>
            </a:r>
            <a:r>
              <a:rPr lang="vi-VN" sz="2600">
                <a:solidFill>
                  <a:srgbClr val="FF0000"/>
                </a:solidFill>
                <a:latin typeface="#9Slide02 Noi dung rat dai" charset="0"/>
              </a:rPr>
              <a:t>Ý nghĩa: có vị trí địa lí thuận lợi trong giao lưu kinh tế xã hội với các vùng trong nước.</a:t>
            </a:r>
          </a:p>
        </p:txBody>
      </p:sp>
      <p:pic>
        <p:nvPicPr>
          <p:cNvPr id="41987" name="Picture 2"/>
          <p:cNvPicPr>
            <a:picLocks noChangeAspect="1"/>
          </p:cNvPicPr>
          <p:nvPr/>
        </p:nvPicPr>
        <p:blipFill>
          <a:blip r:embed="rId2"/>
          <a:srcRect t="26137" b="22353"/>
          <a:stretch>
            <a:fillRect/>
          </a:stretch>
        </p:blipFill>
        <p:spPr bwMode="auto">
          <a:xfrm>
            <a:off x="250825" y="4700588"/>
            <a:ext cx="11690350" cy="204152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extBox 2"/>
          <p:cNvSpPr txBox="1">
            <a:spLocks noChangeArrowheads="1"/>
          </p:cNvSpPr>
          <p:nvPr/>
        </p:nvSpPr>
        <p:spPr bwMode="auto">
          <a:xfrm>
            <a:off x="671513" y="219075"/>
            <a:ext cx="11155362" cy="549275"/>
          </a:xfrm>
          <a:prstGeom prst="rect">
            <a:avLst/>
          </a:prstGeom>
          <a:noFill/>
          <a:ln w="9525">
            <a:noFill/>
            <a:miter lim="800000"/>
            <a:headEnd/>
            <a:tailEnd/>
          </a:ln>
        </p:spPr>
        <p:txBody>
          <a:bodyPr>
            <a:spAutoFit/>
          </a:bodyPr>
          <a:lstStyle/>
          <a:p>
            <a:pPr algn="ctr"/>
            <a:r>
              <a:rPr lang="en-US" sz="3000" b="1">
                <a:solidFill>
                  <a:srgbClr val="0000FF"/>
                </a:solidFill>
                <a:latin typeface="Cambria" pitchFamily="18" charset="0"/>
              </a:rPr>
              <a:t>II. ĐIỀU KIỆN TỰ NHIÊN VÀ TÀI NGUYÊN THIÊN NHIÊN</a:t>
            </a:r>
          </a:p>
        </p:txBody>
      </p:sp>
      <p:pic>
        <p:nvPicPr>
          <p:cNvPr id="169988" name="Picture 8"/>
          <p:cNvPicPr>
            <a:picLocks noChangeAspect="1"/>
          </p:cNvPicPr>
          <p:nvPr/>
        </p:nvPicPr>
        <p:blipFill>
          <a:blip r:embed="rId2"/>
          <a:srcRect/>
          <a:stretch>
            <a:fillRect/>
          </a:stretch>
        </p:blipFill>
        <p:spPr bwMode="auto">
          <a:xfrm>
            <a:off x="1039813" y="846138"/>
            <a:ext cx="10236200" cy="56007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18" descr="a2"/>
          <p:cNvPicPr>
            <a:picLocks noChangeAspect="1" noChangeArrowheads="1"/>
          </p:cNvPicPr>
          <p:nvPr/>
        </p:nvPicPr>
        <p:blipFill>
          <a:blip r:embed="rId3">
            <a:lum bright="-14000" contrast="34000"/>
          </a:blip>
          <a:srcRect/>
          <a:stretch>
            <a:fillRect/>
          </a:stretch>
        </p:blipFill>
        <p:spPr bwMode="auto">
          <a:xfrm>
            <a:off x="304800" y="76200"/>
            <a:ext cx="11176000" cy="5765800"/>
          </a:xfrm>
          <a:prstGeom prst="rect">
            <a:avLst/>
          </a:prstGeom>
          <a:noFill/>
          <a:ln w="28575">
            <a:solidFill>
              <a:srgbClr val="0000FF"/>
            </a:solidFill>
            <a:miter lim="800000"/>
            <a:headEnd/>
            <a:tailEnd/>
          </a:ln>
        </p:spPr>
      </p:pic>
      <p:sp>
        <p:nvSpPr>
          <p:cNvPr id="3" name="Rectangle 12"/>
          <p:cNvSpPr>
            <a:spLocks noChangeArrowheads="1"/>
          </p:cNvSpPr>
          <p:nvPr/>
        </p:nvSpPr>
        <p:spPr bwMode="auto">
          <a:xfrm>
            <a:off x="304800" y="5881688"/>
            <a:ext cx="11176000" cy="954087"/>
          </a:xfrm>
          <a:prstGeom prst="rect">
            <a:avLst/>
          </a:prstGeom>
          <a:solidFill>
            <a:schemeClr val="bg1"/>
          </a:solidFill>
          <a:ln w="9525">
            <a:solidFill>
              <a:srgbClr val="9900FF"/>
            </a:solidFill>
            <a:miter lim="800000"/>
            <a:headEnd/>
            <a:tailEnd/>
          </a:ln>
        </p:spPr>
        <p:txBody>
          <a:bodyPr>
            <a:spAutoFit/>
          </a:bodyPr>
          <a:lstStyle/>
          <a:p>
            <a:r>
              <a:rPr lang="en-US" sz="2800" b="1">
                <a:solidFill>
                  <a:srgbClr val="FF0066"/>
                </a:solidFill>
                <a:latin typeface="Times New Roman" pitchFamily="18" charset="0"/>
                <a:cs typeface="Times New Roman" pitchFamily="18" charset="0"/>
              </a:rPr>
              <a:t>?</a:t>
            </a:r>
            <a:r>
              <a:rPr lang="en-US" sz="2800">
                <a:solidFill>
                  <a:srgbClr val="FF0066"/>
                </a:solidFill>
                <a:latin typeface="Times New Roman" pitchFamily="18" charset="0"/>
                <a:cs typeface="Times New Roman" pitchFamily="18" charset="0"/>
              </a:rPr>
              <a:t> Nêu ý nghĩa của sông Hồng đối với sự phát triển nông nghiệp và đời sống dân cư?</a:t>
            </a:r>
          </a:p>
        </p:txBody>
      </p:sp>
      <p:sp>
        <p:nvSpPr>
          <p:cNvPr id="5" name="Rounded Rectangular Callout 4"/>
          <p:cNvSpPr/>
          <p:nvPr/>
        </p:nvSpPr>
        <p:spPr>
          <a:xfrm>
            <a:off x="6197600" y="152400"/>
            <a:ext cx="4673600" cy="2362200"/>
          </a:xfrm>
          <a:prstGeom prst="wedgeRoundRectCallout">
            <a:avLst>
              <a:gd name="adj1" fmla="val -109861"/>
              <a:gd name="adj2" fmla="val 4222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8" name="Picture 7" descr="17_songHong2.jpg"/>
          <p:cNvPicPr>
            <a:picLocks noChangeAspect="1"/>
          </p:cNvPicPr>
          <p:nvPr/>
        </p:nvPicPr>
        <p:blipFill>
          <a:blip r:embed="rId4"/>
          <a:srcRect l="2000" t="2952" r="2000" b="2583"/>
          <a:stretch>
            <a:fillRect/>
          </a:stretch>
        </p:blipFill>
        <p:spPr>
          <a:xfrm>
            <a:off x="6400272" y="228600"/>
            <a:ext cx="4267726" cy="2180327"/>
          </a:xfrm>
          <a:prstGeom prst="rect">
            <a:avLst/>
          </a:prstGeom>
          <a:ln>
            <a:noFill/>
          </a:ln>
          <a:effectLst>
            <a:softEdge rad="112500"/>
          </a:effectLst>
        </p:spPr>
      </p:pic>
      <p:sp>
        <p:nvSpPr>
          <p:cNvPr id="9" name="Rectangle 12"/>
          <p:cNvSpPr>
            <a:spLocks noChangeArrowheads="1"/>
          </p:cNvSpPr>
          <p:nvPr/>
        </p:nvSpPr>
        <p:spPr bwMode="auto">
          <a:xfrm>
            <a:off x="8737600" y="147638"/>
            <a:ext cx="2235200" cy="461962"/>
          </a:xfrm>
          <a:prstGeom prst="rect">
            <a:avLst/>
          </a:prstGeom>
          <a:noFill/>
          <a:ln w="9525">
            <a:noFill/>
            <a:miter lim="800000"/>
            <a:headEnd/>
            <a:tailEnd/>
          </a:ln>
        </p:spPr>
        <p:txBody>
          <a:bodyPr>
            <a:spAutoFit/>
          </a:bodyPr>
          <a:lstStyle/>
          <a:p>
            <a:r>
              <a:rPr lang="en-US" sz="2400">
                <a:solidFill>
                  <a:srgbClr val="0000FF"/>
                </a:solidFill>
                <a:latin typeface="Times New Roman" pitchFamily="18" charset="0"/>
                <a:cs typeface="Times New Roman" pitchFamily="18" charset="0"/>
              </a:rPr>
              <a:t>Sông Hồng</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ox(in)">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p:cNvPicPr>
            <a:picLocks noChangeAspect="1"/>
          </p:cNvPicPr>
          <p:nvPr/>
        </p:nvPicPr>
        <p:blipFill>
          <a:blip r:embed="rId2"/>
          <a:srcRect/>
          <a:stretch>
            <a:fillRect/>
          </a:stretch>
        </p:blipFill>
        <p:spPr bwMode="auto">
          <a:xfrm>
            <a:off x="195263" y="0"/>
            <a:ext cx="5773737" cy="3657600"/>
          </a:xfrm>
          <a:prstGeom prst="rect">
            <a:avLst/>
          </a:prstGeom>
          <a:noFill/>
          <a:ln w="9525">
            <a:noFill/>
            <a:miter lim="800000"/>
            <a:headEnd/>
            <a:tailEnd/>
          </a:ln>
        </p:spPr>
      </p:pic>
      <p:pic>
        <p:nvPicPr>
          <p:cNvPr id="155651" name="Picture 5"/>
          <p:cNvPicPr>
            <a:picLocks noChangeAspect="1"/>
          </p:cNvPicPr>
          <p:nvPr/>
        </p:nvPicPr>
        <p:blipFill>
          <a:blip r:embed="rId3"/>
          <a:srcRect/>
          <a:stretch>
            <a:fillRect/>
          </a:stretch>
        </p:blipFill>
        <p:spPr bwMode="auto">
          <a:xfrm>
            <a:off x="5999163" y="0"/>
            <a:ext cx="5810250" cy="3719513"/>
          </a:xfrm>
          <a:prstGeom prst="rect">
            <a:avLst/>
          </a:prstGeom>
          <a:noFill/>
          <a:ln w="9525">
            <a:noFill/>
            <a:miter lim="800000"/>
            <a:headEnd/>
            <a:tailEnd/>
          </a:ln>
        </p:spPr>
      </p:pic>
      <p:pic>
        <p:nvPicPr>
          <p:cNvPr id="3076" name="Picture 4" descr="http://www.dulichsenxanh.com.vn/upload/gianguyen/du%20thuyen%20song%20Hong(1)(1).jpg"/>
          <p:cNvPicPr>
            <a:picLocks noChangeAspect="1" noChangeArrowheads="1"/>
          </p:cNvPicPr>
          <p:nvPr/>
        </p:nvPicPr>
        <p:blipFill>
          <a:blip r:embed="rId4"/>
          <a:srcRect/>
          <a:stretch>
            <a:fillRect/>
          </a:stretch>
        </p:blipFill>
        <p:spPr bwMode="auto">
          <a:xfrm>
            <a:off x="5876925" y="3776663"/>
            <a:ext cx="5946775" cy="2895600"/>
          </a:xfrm>
          <a:prstGeom prst="rect">
            <a:avLst/>
          </a:prstGeom>
          <a:noFill/>
          <a:ln w="9525">
            <a:noFill/>
            <a:miter lim="800000"/>
            <a:headEnd/>
            <a:tailEnd/>
          </a:ln>
        </p:spPr>
      </p:pic>
      <p:pic>
        <p:nvPicPr>
          <p:cNvPr id="3074" name="Picture 2" descr="http://petrotimes.vn/stores/news_dataimages/vandung/102012/09/15/25856.jpg"/>
          <p:cNvPicPr>
            <a:picLocks noChangeAspect="1" noChangeArrowheads="1"/>
          </p:cNvPicPr>
          <p:nvPr/>
        </p:nvPicPr>
        <p:blipFill>
          <a:blip r:embed="rId5"/>
          <a:srcRect/>
          <a:stretch>
            <a:fillRect/>
          </a:stretch>
        </p:blipFill>
        <p:spPr bwMode="auto">
          <a:xfrm>
            <a:off x="363538" y="3752850"/>
            <a:ext cx="5364162" cy="2871788"/>
          </a:xfrm>
          <a:prstGeom prst="rect">
            <a:avLst/>
          </a:prstGeom>
          <a:noFill/>
          <a:ln w="9525">
            <a:noFill/>
            <a:miter lim="800000"/>
            <a:headEnd/>
            <a:tailEnd/>
          </a:ln>
        </p:spPr>
      </p:pic>
      <p:sp>
        <p:nvSpPr>
          <p:cNvPr id="14" name="Text Box 15"/>
          <p:cNvSpPr txBox="1">
            <a:spLocks noChangeArrowheads="1"/>
          </p:cNvSpPr>
          <p:nvPr/>
        </p:nvSpPr>
        <p:spPr bwMode="auto">
          <a:xfrm>
            <a:off x="171450" y="2724150"/>
            <a:ext cx="11722100" cy="1006475"/>
          </a:xfrm>
          <a:prstGeom prst="rect">
            <a:avLst/>
          </a:prstGeom>
          <a:solidFill>
            <a:schemeClr val="bg1"/>
          </a:solidFill>
          <a:ln w="9525">
            <a:noFill/>
            <a:miter lim="800000"/>
            <a:headEnd/>
            <a:tailEnd/>
          </a:ln>
        </p:spPr>
        <p:txBody>
          <a:bodyPr>
            <a:spAutoFit/>
          </a:bodyPr>
          <a:lstStyle/>
          <a:p>
            <a:pPr>
              <a:spcBef>
                <a:spcPct val="50000"/>
              </a:spcBef>
            </a:pPr>
            <a:r>
              <a:rPr lang="en-US" sz="2000">
                <a:latin typeface="Calibri" pitchFamily="34" charset="0"/>
              </a:rPr>
              <a:t> </a:t>
            </a:r>
            <a:r>
              <a:rPr lang="en-US" sz="2000" b="1">
                <a:latin typeface="Times New Roman" pitchFamily="18" charset="0"/>
                <a:cs typeface="Times New Roman" pitchFamily="18" charset="0"/>
              </a:rPr>
              <a:t>Bồi đắp đất phù sa và mở rộng diện tích đồng bằng về phía vịnh Bắc Bộ. Cung cấp nước phục vụ trồng trọt, chăn nuôi. Là đường giao thông thủy quan trọng, vừa là nơi phát triển nuôi trồng và đánh bắt thủy sản.              </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6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155651"/>
                                        </p:tgtEl>
                                        <p:attrNameLst>
                                          <p:attrName>style.visibility</p:attrName>
                                        </p:attrNameLst>
                                      </p:cBhvr>
                                      <p:to>
                                        <p:strVal val="visible"/>
                                      </p:to>
                                    </p:set>
                                    <p:animEffect transition="in" filter="blinds(horizontal)">
                                      <p:cBhvr>
                                        <p:cTn id="11" dur="500"/>
                                        <p:tgtEl>
                                          <p:spTgt spid="155651"/>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nodeType="clickEffect">
                                  <p:stCondLst>
                                    <p:cond delay="0"/>
                                  </p:stCondLst>
                                  <p:childTnLst>
                                    <p:set>
                                      <p:cBhvr>
                                        <p:cTn id="15" dur="1" fill="hold">
                                          <p:stCondLst>
                                            <p:cond delay="0"/>
                                          </p:stCondLst>
                                        </p:cTn>
                                        <p:tgtEl>
                                          <p:spTgt spid="3074"/>
                                        </p:tgtEl>
                                        <p:attrNameLst>
                                          <p:attrName>style.visibility</p:attrName>
                                        </p:attrNameLst>
                                      </p:cBhvr>
                                      <p:to>
                                        <p:strVal val="visible"/>
                                      </p:to>
                                    </p:set>
                                    <p:animEffect transition="in" filter="box(in)">
                                      <p:cBhvr>
                                        <p:cTn id="16" dur="500"/>
                                        <p:tgtEl>
                                          <p:spTgt spid="3074"/>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076"/>
                                        </p:tgtEl>
                                        <p:attrNameLst>
                                          <p:attrName>style.visibility</p:attrName>
                                        </p:attrNameLst>
                                      </p:cBhvr>
                                      <p:to>
                                        <p:strVal val="visible"/>
                                      </p:to>
                                    </p:set>
                                    <p:animEffect transition="in" filter="blinds(horizontal)">
                                      <p:cBhvr>
                                        <p:cTn id="21" dur="500"/>
                                        <p:tgtEl>
                                          <p:spTgt spid="3076"/>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diamond(in)">
                                      <p:cBhvr>
                                        <p:cTn id="26"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extBox 2"/>
          <p:cNvSpPr txBox="1">
            <a:spLocks noGrp="1" noChangeArrowheads="1"/>
          </p:cNvSpPr>
          <p:nvPr>
            <p:ph type="title" idx="4294967295"/>
          </p:nvPr>
        </p:nvSpPr>
        <p:spPr bwMode="auto">
          <a:xfrm>
            <a:off x="609600" y="373063"/>
            <a:ext cx="9144000" cy="473075"/>
          </a:xfrm>
          <a:prstGeom prst="rect">
            <a:avLst/>
          </a:prstGeom>
          <a:noFill/>
          <a:ln>
            <a:miter lim="800000"/>
            <a:headEnd/>
            <a:tailEnd/>
          </a:ln>
        </p:spPr>
        <p:txBody>
          <a:bodyPr/>
          <a:lstStyle/>
          <a:p>
            <a:pPr algn="ctr" eaLnBrk="1" hangingPunct="1">
              <a:lnSpc>
                <a:spcPct val="100000"/>
              </a:lnSpc>
            </a:pPr>
            <a:r>
              <a:rPr lang="en-US" sz="1800" smtClean="0">
                <a:latin typeface="Arial" charset="0"/>
                <a:cs typeface="Arial" charset="0"/>
              </a:rPr>
              <a:t> </a:t>
            </a:r>
            <a:r>
              <a:rPr lang="en-US" sz="2800" b="1" smtClean="0">
                <a:solidFill>
                  <a:srgbClr val="0000FF"/>
                </a:solidFill>
                <a:latin typeface="Cambria" pitchFamily="18" charset="0"/>
                <a:cs typeface="Arial" charset="0"/>
              </a:rPr>
              <a:t>II. ĐIỀU KIỆN TỰ NHIÊN VÀ TÀI NGUYÊN THIÊN NHIÊN</a:t>
            </a:r>
          </a:p>
        </p:txBody>
      </p:sp>
      <p:pic>
        <p:nvPicPr>
          <p:cNvPr id="161795" name="Picture 18" descr="a2"/>
          <p:cNvPicPr>
            <a:picLocks noGrp="1" noChangeAspect="1" noChangeArrowheads="1"/>
          </p:cNvPicPr>
          <p:nvPr>
            <p:ph type="body" idx="4294967295"/>
          </p:nvPr>
        </p:nvPicPr>
        <p:blipFill>
          <a:blip r:embed="rId2">
            <a:lum bright="-14000" contrast="34000"/>
          </a:blip>
          <a:srcRect/>
          <a:stretch>
            <a:fillRect/>
          </a:stretch>
        </p:blipFill>
        <p:spPr bwMode="auto">
          <a:xfrm>
            <a:off x="4718050" y="998538"/>
            <a:ext cx="6983413" cy="5059362"/>
          </a:xfrm>
          <a:prstGeom prst="rect">
            <a:avLst/>
          </a:prstGeom>
          <a:noFill/>
          <a:ln w="28575">
            <a:miter lim="800000"/>
            <a:headEnd/>
            <a:tailEnd/>
          </a:ln>
        </p:spPr>
      </p:pic>
      <p:sp>
        <p:nvSpPr>
          <p:cNvPr id="3" name="Rectangle 12"/>
          <p:cNvSpPr>
            <a:spLocks noChangeArrowheads="1"/>
          </p:cNvSpPr>
          <p:nvPr/>
        </p:nvSpPr>
        <p:spPr bwMode="auto">
          <a:xfrm>
            <a:off x="501650" y="2862263"/>
            <a:ext cx="4051300" cy="1382712"/>
          </a:xfrm>
          <a:prstGeom prst="rect">
            <a:avLst/>
          </a:prstGeom>
          <a:solidFill>
            <a:srgbClr val="CCFFCC"/>
          </a:solidFill>
          <a:ln w="9525">
            <a:solidFill>
              <a:srgbClr val="9900FF"/>
            </a:solidFill>
            <a:miter lim="800000"/>
            <a:headEnd/>
            <a:tailEnd/>
          </a:ln>
        </p:spPr>
        <p:txBody>
          <a:bodyPr>
            <a:spAutoFit/>
          </a:bodyPr>
          <a:lstStyle/>
          <a:p>
            <a:r>
              <a:rPr lang="en-US" sz="2800" b="1">
                <a:solidFill>
                  <a:srgbClr val="0000FF"/>
                </a:solidFill>
                <a:latin typeface="Times New Roman" pitchFamily="18" charset="0"/>
                <a:cs typeface="Times New Roman" pitchFamily="18" charset="0"/>
              </a:rPr>
              <a:t> ?</a:t>
            </a:r>
            <a:r>
              <a:rPr lang="en-US" sz="2800">
                <a:solidFill>
                  <a:srgbClr val="0000FF"/>
                </a:solidFill>
                <a:latin typeface="Times New Roman" pitchFamily="18" charset="0"/>
                <a:cs typeface="Times New Roman" pitchFamily="18" charset="0"/>
              </a:rPr>
              <a:t> Quan sát H20.1 kể tên và nêu sự phân bố các loại đất ở ĐBSH?</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2" descr="Hinh 20"/>
          <p:cNvPicPr>
            <a:picLocks noChangeAspect="1" noChangeArrowheads="1"/>
          </p:cNvPicPr>
          <p:nvPr/>
        </p:nvPicPr>
        <p:blipFill>
          <a:blip r:embed="rId2"/>
          <a:srcRect/>
          <a:stretch>
            <a:fillRect/>
          </a:stretch>
        </p:blipFill>
        <p:spPr bwMode="auto">
          <a:xfrm>
            <a:off x="3408363" y="620713"/>
            <a:ext cx="6753225" cy="5778500"/>
          </a:xfrm>
          <a:prstGeom prst="rect">
            <a:avLst/>
          </a:prstGeom>
          <a:noFill/>
          <a:ln w="9525">
            <a:noFill/>
            <a:miter lim="800000"/>
            <a:headEnd/>
            <a:tailEnd/>
          </a:ln>
        </p:spPr>
      </p:pic>
      <p:sp>
        <p:nvSpPr>
          <p:cNvPr id="46082" name="Freeform 3"/>
          <p:cNvSpPr>
            <a:spLocks/>
          </p:cNvSpPr>
          <p:nvPr/>
        </p:nvSpPr>
        <p:spPr bwMode="auto">
          <a:xfrm>
            <a:off x="3983038" y="1484313"/>
            <a:ext cx="2849562" cy="2384425"/>
          </a:xfrm>
          <a:custGeom>
            <a:avLst/>
            <a:gdLst>
              <a:gd name="T0" fmla="*/ 0 w 1346"/>
              <a:gd name="T1" fmla="*/ 0 h 1502"/>
              <a:gd name="T2" fmla="*/ 2147483647 w 1346"/>
              <a:gd name="T3" fmla="*/ 2147483647 h 1502"/>
              <a:gd name="T4" fmla="*/ 2147483647 w 1346"/>
              <a:gd name="T5" fmla="*/ 2147483647 h 1502"/>
              <a:gd name="T6" fmla="*/ 2147483647 w 1346"/>
              <a:gd name="T7" fmla="*/ 2147483647 h 1502"/>
              <a:gd name="T8" fmla="*/ 2147483647 w 1346"/>
              <a:gd name="T9" fmla="*/ 2147483647 h 1502"/>
              <a:gd name="T10" fmla="*/ 2147483647 w 1346"/>
              <a:gd name="T11" fmla="*/ 2147483647 h 1502"/>
              <a:gd name="T12" fmla="*/ 2147483647 w 1346"/>
              <a:gd name="T13" fmla="*/ 2147483647 h 1502"/>
              <a:gd name="T14" fmla="*/ 2147483647 w 1346"/>
              <a:gd name="T15" fmla="*/ 2147483647 h 1502"/>
              <a:gd name="T16" fmla="*/ 2147483647 w 1346"/>
              <a:gd name="T17" fmla="*/ 2147483647 h 1502"/>
              <a:gd name="T18" fmla="*/ 2147483647 w 1346"/>
              <a:gd name="T19" fmla="*/ 2147483647 h 1502"/>
              <a:gd name="T20" fmla="*/ 2147483647 w 1346"/>
              <a:gd name="T21" fmla="*/ 2147483647 h 1502"/>
              <a:gd name="T22" fmla="*/ 2147483647 w 1346"/>
              <a:gd name="T23" fmla="*/ 2147483647 h 1502"/>
              <a:gd name="T24" fmla="*/ 2147483647 w 1346"/>
              <a:gd name="T25" fmla="*/ 2147483647 h 1502"/>
              <a:gd name="T26" fmla="*/ 2147483647 w 1346"/>
              <a:gd name="T27" fmla="*/ 2147483647 h 1502"/>
              <a:gd name="T28" fmla="*/ 2147483647 w 1346"/>
              <a:gd name="T29" fmla="*/ 2147483647 h 1502"/>
              <a:gd name="T30" fmla="*/ 2147483647 w 1346"/>
              <a:gd name="T31" fmla="*/ 2147483647 h 1502"/>
              <a:gd name="T32" fmla="*/ 2147483647 w 1346"/>
              <a:gd name="T33" fmla="*/ 2147483647 h 1502"/>
              <a:gd name="T34" fmla="*/ 2147483647 w 1346"/>
              <a:gd name="T35" fmla="*/ 2147483647 h 1502"/>
              <a:gd name="T36" fmla="*/ 2147483647 w 1346"/>
              <a:gd name="T37" fmla="*/ 2147483647 h 1502"/>
              <a:gd name="T38" fmla="*/ 2147483647 w 1346"/>
              <a:gd name="T39" fmla="*/ 2147483647 h 1502"/>
              <a:gd name="T40" fmla="*/ 2147483647 w 1346"/>
              <a:gd name="T41" fmla="*/ 2147483647 h 1502"/>
              <a:gd name="T42" fmla="*/ 2147483647 w 1346"/>
              <a:gd name="T43" fmla="*/ 2147483647 h 150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46"/>
              <a:gd name="T67" fmla="*/ 0 h 1502"/>
              <a:gd name="T68" fmla="*/ 1346 w 1346"/>
              <a:gd name="T69" fmla="*/ 1502 h 150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46" h="1502">
                <a:moveTo>
                  <a:pt x="0" y="0"/>
                </a:moveTo>
                <a:cubicBezTo>
                  <a:pt x="12" y="37"/>
                  <a:pt x="31" y="71"/>
                  <a:pt x="42" y="108"/>
                </a:cubicBezTo>
                <a:cubicBezTo>
                  <a:pt x="43" y="110"/>
                  <a:pt x="54" y="162"/>
                  <a:pt x="58" y="167"/>
                </a:cubicBezTo>
                <a:cubicBezTo>
                  <a:pt x="102" y="221"/>
                  <a:pt x="270" y="215"/>
                  <a:pt x="309" y="217"/>
                </a:cubicBezTo>
                <a:cubicBezTo>
                  <a:pt x="391" y="299"/>
                  <a:pt x="420" y="299"/>
                  <a:pt x="534" y="309"/>
                </a:cubicBezTo>
                <a:cubicBezTo>
                  <a:pt x="555" y="367"/>
                  <a:pt x="539" y="414"/>
                  <a:pt x="584" y="459"/>
                </a:cubicBezTo>
                <a:cubicBezTo>
                  <a:pt x="579" y="467"/>
                  <a:pt x="569" y="474"/>
                  <a:pt x="568" y="484"/>
                </a:cubicBezTo>
                <a:cubicBezTo>
                  <a:pt x="563" y="525"/>
                  <a:pt x="591" y="574"/>
                  <a:pt x="618" y="601"/>
                </a:cubicBezTo>
                <a:cubicBezTo>
                  <a:pt x="596" y="662"/>
                  <a:pt x="596" y="717"/>
                  <a:pt x="668" y="743"/>
                </a:cubicBezTo>
                <a:cubicBezTo>
                  <a:pt x="680" y="779"/>
                  <a:pt x="651" y="824"/>
                  <a:pt x="701" y="843"/>
                </a:cubicBezTo>
                <a:cubicBezTo>
                  <a:pt x="714" y="848"/>
                  <a:pt x="729" y="848"/>
                  <a:pt x="743" y="851"/>
                </a:cubicBezTo>
                <a:cubicBezTo>
                  <a:pt x="766" y="923"/>
                  <a:pt x="772" y="943"/>
                  <a:pt x="851" y="960"/>
                </a:cubicBezTo>
                <a:cubicBezTo>
                  <a:pt x="914" y="999"/>
                  <a:pt x="836" y="943"/>
                  <a:pt x="893" y="1027"/>
                </a:cubicBezTo>
                <a:cubicBezTo>
                  <a:pt x="904" y="1044"/>
                  <a:pt x="927" y="1077"/>
                  <a:pt x="927" y="1077"/>
                </a:cubicBezTo>
                <a:cubicBezTo>
                  <a:pt x="934" y="1124"/>
                  <a:pt x="929" y="1143"/>
                  <a:pt x="968" y="1168"/>
                </a:cubicBezTo>
                <a:cubicBezTo>
                  <a:pt x="974" y="1185"/>
                  <a:pt x="973" y="1206"/>
                  <a:pt x="985" y="1219"/>
                </a:cubicBezTo>
                <a:cubicBezTo>
                  <a:pt x="999" y="1233"/>
                  <a:pt x="1024" y="1230"/>
                  <a:pt x="1043" y="1235"/>
                </a:cubicBezTo>
                <a:cubicBezTo>
                  <a:pt x="1054" y="1267"/>
                  <a:pt x="1045" y="1279"/>
                  <a:pt x="1035" y="1310"/>
                </a:cubicBezTo>
                <a:cubicBezTo>
                  <a:pt x="1049" y="1369"/>
                  <a:pt x="1061" y="1353"/>
                  <a:pt x="1119" y="1344"/>
                </a:cubicBezTo>
                <a:cubicBezTo>
                  <a:pt x="1161" y="1329"/>
                  <a:pt x="1202" y="1339"/>
                  <a:pt x="1244" y="1352"/>
                </a:cubicBezTo>
                <a:cubicBezTo>
                  <a:pt x="1273" y="1390"/>
                  <a:pt x="1303" y="1428"/>
                  <a:pt x="1336" y="1461"/>
                </a:cubicBezTo>
                <a:cubicBezTo>
                  <a:pt x="1346" y="1491"/>
                  <a:pt x="1344" y="1477"/>
                  <a:pt x="1344" y="1502"/>
                </a:cubicBezTo>
              </a:path>
            </a:pathLst>
          </a:custGeom>
          <a:noFill/>
          <a:ln w="57150" cmpd="sng">
            <a:solidFill>
              <a:srgbClr val="3366FF"/>
            </a:solidFill>
            <a:round/>
            <a:headEnd/>
            <a:tailEnd/>
          </a:ln>
        </p:spPr>
        <p:txBody>
          <a:bodyPr/>
          <a:lstStyle/>
          <a:p>
            <a:endParaRPr lang="en-US"/>
          </a:p>
        </p:txBody>
      </p:sp>
      <p:sp>
        <p:nvSpPr>
          <p:cNvPr id="117764" name="Text Box 4"/>
          <p:cNvSpPr txBox="1">
            <a:spLocks noChangeArrowheads="1"/>
          </p:cNvSpPr>
          <p:nvPr/>
        </p:nvSpPr>
        <p:spPr bwMode="auto">
          <a:xfrm>
            <a:off x="5903913" y="404813"/>
            <a:ext cx="1320800" cy="641350"/>
          </a:xfrm>
          <a:prstGeom prst="rect">
            <a:avLst/>
          </a:prstGeom>
          <a:solidFill>
            <a:srgbClr val="FF6600"/>
          </a:solidFill>
          <a:ln w="9525">
            <a:noFill/>
            <a:miter lim="800000"/>
            <a:headEnd/>
            <a:tailEnd/>
          </a:ln>
        </p:spPr>
        <p:txBody>
          <a:bodyPr>
            <a:spAutoFit/>
          </a:bodyPr>
          <a:lstStyle/>
          <a:p>
            <a:pPr algn="ctr">
              <a:spcBef>
                <a:spcPct val="50000"/>
              </a:spcBef>
            </a:pPr>
            <a:r>
              <a:rPr lang="vi-VN" b="1">
                <a:solidFill>
                  <a:schemeClr val="tx2"/>
                </a:solidFill>
                <a:latin typeface="Times New Roman" pitchFamily="18" charset="0"/>
                <a:cs typeface="Times New Roman" pitchFamily="18" charset="0"/>
              </a:rPr>
              <a:t>Đất </a:t>
            </a:r>
            <a:r>
              <a:rPr lang="en-US" b="1">
                <a:solidFill>
                  <a:schemeClr val="tx2"/>
                </a:solidFill>
                <a:latin typeface="Times New Roman" pitchFamily="18" charset="0"/>
                <a:cs typeface="Times New Roman" pitchFamily="18" charset="0"/>
              </a:rPr>
              <a:t>feralit</a:t>
            </a:r>
            <a:endParaRPr lang="vi-VN" b="1">
              <a:solidFill>
                <a:schemeClr val="tx2"/>
              </a:solidFill>
              <a:latin typeface="Times New Roman" pitchFamily="18" charset="0"/>
              <a:cs typeface="Times New Roman" pitchFamily="18" charset="0"/>
            </a:endParaRPr>
          </a:p>
        </p:txBody>
      </p:sp>
      <p:sp>
        <p:nvSpPr>
          <p:cNvPr id="117765" name="Text Box 5"/>
          <p:cNvSpPr txBox="1">
            <a:spLocks noChangeArrowheads="1"/>
          </p:cNvSpPr>
          <p:nvPr/>
        </p:nvSpPr>
        <p:spPr bwMode="auto">
          <a:xfrm>
            <a:off x="7440613" y="404813"/>
            <a:ext cx="1625600" cy="641350"/>
          </a:xfrm>
          <a:prstGeom prst="rect">
            <a:avLst/>
          </a:prstGeom>
          <a:solidFill>
            <a:schemeClr val="folHlink"/>
          </a:solidFill>
          <a:ln w="9525">
            <a:noFill/>
            <a:miter lim="800000"/>
            <a:headEnd/>
            <a:tailEnd/>
          </a:ln>
        </p:spPr>
        <p:txBody>
          <a:bodyPr>
            <a:spAutoFit/>
          </a:bodyPr>
          <a:lstStyle/>
          <a:p>
            <a:pPr algn="ctr">
              <a:spcBef>
                <a:spcPct val="50000"/>
              </a:spcBef>
            </a:pPr>
            <a:r>
              <a:rPr lang="vi-VN" b="1">
                <a:solidFill>
                  <a:srgbClr val="FFFF00"/>
                </a:solidFill>
                <a:latin typeface="Tahoma" pitchFamily="34" charset="0"/>
              </a:rPr>
              <a:t>Đất lầy thụt</a:t>
            </a:r>
          </a:p>
        </p:txBody>
      </p:sp>
      <p:sp>
        <p:nvSpPr>
          <p:cNvPr id="46085" name="Freeform 6"/>
          <p:cNvSpPr>
            <a:spLocks/>
          </p:cNvSpPr>
          <p:nvPr/>
        </p:nvSpPr>
        <p:spPr bwMode="auto">
          <a:xfrm>
            <a:off x="4656138" y="1268413"/>
            <a:ext cx="1647825" cy="1117600"/>
          </a:xfrm>
          <a:custGeom>
            <a:avLst/>
            <a:gdLst>
              <a:gd name="T0" fmla="*/ 2147483647 w 778"/>
              <a:gd name="T1" fmla="*/ 2147483647 h 794"/>
              <a:gd name="T2" fmla="*/ 2147483647 w 778"/>
              <a:gd name="T3" fmla="*/ 2147483647 h 794"/>
              <a:gd name="T4" fmla="*/ 2147483647 w 778"/>
              <a:gd name="T5" fmla="*/ 2147483647 h 794"/>
              <a:gd name="T6" fmla="*/ 2147483647 w 778"/>
              <a:gd name="T7" fmla="*/ 2147483647 h 794"/>
              <a:gd name="T8" fmla="*/ 2147483647 w 778"/>
              <a:gd name="T9" fmla="*/ 2147483647 h 794"/>
              <a:gd name="T10" fmla="*/ 2147483647 w 778"/>
              <a:gd name="T11" fmla="*/ 2147483647 h 794"/>
              <a:gd name="T12" fmla="*/ 2147483647 w 778"/>
              <a:gd name="T13" fmla="*/ 2147483647 h 794"/>
              <a:gd name="T14" fmla="*/ 2147483647 w 778"/>
              <a:gd name="T15" fmla="*/ 2147483647 h 794"/>
              <a:gd name="T16" fmla="*/ 2147483647 w 778"/>
              <a:gd name="T17" fmla="*/ 2147483647 h 794"/>
              <a:gd name="T18" fmla="*/ 2147483647 w 778"/>
              <a:gd name="T19" fmla="*/ 2147483647 h 794"/>
              <a:gd name="T20" fmla="*/ 2147483647 w 778"/>
              <a:gd name="T21" fmla="*/ 2147483647 h 794"/>
              <a:gd name="T22" fmla="*/ 2147483647 w 778"/>
              <a:gd name="T23" fmla="*/ 2147483647 h 794"/>
              <a:gd name="T24" fmla="*/ 2147483647 w 778"/>
              <a:gd name="T25" fmla="*/ 2147483647 h 794"/>
              <a:gd name="T26" fmla="*/ 2147483647 w 778"/>
              <a:gd name="T27" fmla="*/ 2147483647 h 794"/>
              <a:gd name="T28" fmla="*/ 2147483647 w 778"/>
              <a:gd name="T29" fmla="*/ 2147483647 h 794"/>
              <a:gd name="T30" fmla="*/ 2147483647 w 778"/>
              <a:gd name="T31" fmla="*/ 2147483647 h 794"/>
              <a:gd name="T32" fmla="*/ 2147483647 w 778"/>
              <a:gd name="T33" fmla="*/ 2147483647 h 794"/>
              <a:gd name="T34" fmla="*/ 2147483647 w 778"/>
              <a:gd name="T35" fmla="*/ 2147483647 h 794"/>
              <a:gd name="T36" fmla="*/ 2147483647 w 778"/>
              <a:gd name="T37" fmla="*/ 2147483647 h 794"/>
              <a:gd name="T38" fmla="*/ 2147483647 w 778"/>
              <a:gd name="T39" fmla="*/ 2147483647 h 794"/>
              <a:gd name="T40" fmla="*/ 2147483647 w 778"/>
              <a:gd name="T41" fmla="*/ 2147483647 h 7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78"/>
              <a:gd name="T64" fmla="*/ 0 h 794"/>
              <a:gd name="T65" fmla="*/ 778 w 778"/>
              <a:gd name="T66" fmla="*/ 794 h 7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78" h="794">
                <a:moveTo>
                  <a:pt x="677" y="394"/>
                </a:moveTo>
                <a:cubicBezTo>
                  <a:pt x="695" y="397"/>
                  <a:pt x="753" y="413"/>
                  <a:pt x="769" y="394"/>
                </a:cubicBezTo>
                <a:cubicBezTo>
                  <a:pt x="778" y="383"/>
                  <a:pt x="764" y="366"/>
                  <a:pt x="760" y="352"/>
                </a:cubicBezTo>
                <a:cubicBezTo>
                  <a:pt x="752" y="319"/>
                  <a:pt x="738" y="304"/>
                  <a:pt x="710" y="285"/>
                </a:cubicBezTo>
                <a:cubicBezTo>
                  <a:pt x="681" y="243"/>
                  <a:pt x="640" y="211"/>
                  <a:pt x="602" y="177"/>
                </a:cubicBezTo>
                <a:cubicBezTo>
                  <a:pt x="584" y="161"/>
                  <a:pt x="565" y="147"/>
                  <a:pt x="552" y="127"/>
                </a:cubicBezTo>
                <a:cubicBezTo>
                  <a:pt x="546" y="118"/>
                  <a:pt x="542" y="108"/>
                  <a:pt x="535" y="101"/>
                </a:cubicBezTo>
                <a:cubicBezTo>
                  <a:pt x="498" y="64"/>
                  <a:pt x="448" y="39"/>
                  <a:pt x="410" y="1"/>
                </a:cubicBezTo>
                <a:cubicBezTo>
                  <a:pt x="365" y="4"/>
                  <a:pt x="320" y="0"/>
                  <a:pt x="276" y="10"/>
                </a:cubicBezTo>
                <a:cubicBezTo>
                  <a:pt x="237" y="19"/>
                  <a:pt x="210" y="58"/>
                  <a:pt x="168" y="68"/>
                </a:cubicBezTo>
                <a:cubicBezTo>
                  <a:pt x="109" y="106"/>
                  <a:pt x="123" y="82"/>
                  <a:pt x="109" y="127"/>
                </a:cubicBezTo>
                <a:cubicBezTo>
                  <a:pt x="119" y="221"/>
                  <a:pt x="107" y="199"/>
                  <a:pt x="176" y="243"/>
                </a:cubicBezTo>
                <a:cubicBezTo>
                  <a:pt x="184" y="268"/>
                  <a:pt x="193" y="293"/>
                  <a:pt x="201" y="319"/>
                </a:cubicBezTo>
                <a:cubicBezTo>
                  <a:pt x="185" y="438"/>
                  <a:pt x="218" y="332"/>
                  <a:pt x="134" y="385"/>
                </a:cubicBezTo>
                <a:cubicBezTo>
                  <a:pt x="117" y="396"/>
                  <a:pt x="112" y="418"/>
                  <a:pt x="101" y="435"/>
                </a:cubicBezTo>
                <a:cubicBezTo>
                  <a:pt x="96" y="442"/>
                  <a:pt x="94" y="451"/>
                  <a:pt x="92" y="460"/>
                </a:cubicBezTo>
                <a:cubicBezTo>
                  <a:pt x="88" y="474"/>
                  <a:pt x="92" y="490"/>
                  <a:pt x="84" y="502"/>
                </a:cubicBezTo>
                <a:cubicBezTo>
                  <a:pt x="71" y="522"/>
                  <a:pt x="34" y="552"/>
                  <a:pt x="34" y="552"/>
                </a:cubicBezTo>
                <a:cubicBezTo>
                  <a:pt x="3" y="649"/>
                  <a:pt x="0" y="762"/>
                  <a:pt x="101" y="794"/>
                </a:cubicBezTo>
                <a:cubicBezTo>
                  <a:pt x="115" y="791"/>
                  <a:pt x="129" y="786"/>
                  <a:pt x="143" y="786"/>
                </a:cubicBezTo>
                <a:cubicBezTo>
                  <a:pt x="160" y="786"/>
                  <a:pt x="193" y="794"/>
                  <a:pt x="193" y="794"/>
                </a:cubicBezTo>
              </a:path>
            </a:pathLst>
          </a:custGeom>
          <a:noFill/>
          <a:ln w="9525">
            <a:solidFill>
              <a:schemeClr val="tx1"/>
            </a:solidFill>
            <a:round/>
            <a:headEnd/>
            <a:tailEnd/>
          </a:ln>
        </p:spPr>
        <p:txBody>
          <a:bodyPr/>
          <a:lstStyle/>
          <a:p>
            <a:endParaRPr lang="en-US"/>
          </a:p>
        </p:txBody>
      </p:sp>
      <p:sp>
        <p:nvSpPr>
          <p:cNvPr id="117767" name="Freeform 7"/>
          <p:cNvSpPr>
            <a:spLocks/>
          </p:cNvSpPr>
          <p:nvPr/>
        </p:nvSpPr>
        <p:spPr bwMode="auto">
          <a:xfrm>
            <a:off x="3600450" y="836613"/>
            <a:ext cx="3201988" cy="3248025"/>
          </a:xfrm>
          <a:custGeom>
            <a:avLst/>
            <a:gdLst>
              <a:gd name="T0" fmla="*/ 2147483647 w 1513"/>
              <a:gd name="T1" fmla="*/ 2147483647 h 2046"/>
              <a:gd name="T2" fmla="*/ 2147483647 w 1513"/>
              <a:gd name="T3" fmla="*/ 2147483647 h 2046"/>
              <a:gd name="T4" fmla="*/ 2147483647 w 1513"/>
              <a:gd name="T5" fmla="*/ 2147483647 h 2046"/>
              <a:gd name="T6" fmla="*/ 2147483647 w 1513"/>
              <a:gd name="T7" fmla="*/ 2147483647 h 2046"/>
              <a:gd name="T8" fmla="*/ 2147483647 w 1513"/>
              <a:gd name="T9" fmla="*/ 2147483647 h 2046"/>
              <a:gd name="T10" fmla="*/ 2147483647 w 1513"/>
              <a:gd name="T11" fmla="*/ 2147483647 h 2046"/>
              <a:gd name="T12" fmla="*/ 2147483647 w 1513"/>
              <a:gd name="T13" fmla="*/ 2147483647 h 2046"/>
              <a:gd name="T14" fmla="*/ 2147483647 w 1513"/>
              <a:gd name="T15" fmla="*/ 2147483647 h 2046"/>
              <a:gd name="T16" fmla="*/ 2147483647 w 1513"/>
              <a:gd name="T17" fmla="*/ 2147483647 h 2046"/>
              <a:gd name="T18" fmla="*/ 2147483647 w 1513"/>
              <a:gd name="T19" fmla="*/ 2147483647 h 2046"/>
              <a:gd name="T20" fmla="*/ 2147483647 w 1513"/>
              <a:gd name="T21" fmla="*/ 2147483647 h 2046"/>
              <a:gd name="T22" fmla="*/ 2147483647 w 1513"/>
              <a:gd name="T23" fmla="*/ 2147483647 h 2046"/>
              <a:gd name="T24" fmla="*/ 2147483647 w 1513"/>
              <a:gd name="T25" fmla="*/ 2147483647 h 2046"/>
              <a:gd name="T26" fmla="*/ 2147483647 w 1513"/>
              <a:gd name="T27" fmla="*/ 2147483647 h 2046"/>
              <a:gd name="T28" fmla="*/ 2147483647 w 1513"/>
              <a:gd name="T29" fmla="*/ 2147483647 h 2046"/>
              <a:gd name="T30" fmla="*/ 2147483647 w 1513"/>
              <a:gd name="T31" fmla="*/ 2147483647 h 2046"/>
              <a:gd name="T32" fmla="*/ 2147483647 w 1513"/>
              <a:gd name="T33" fmla="*/ 2147483647 h 2046"/>
              <a:gd name="T34" fmla="*/ 2147483647 w 1513"/>
              <a:gd name="T35" fmla="*/ 2147483647 h 2046"/>
              <a:gd name="T36" fmla="*/ 2147483647 w 1513"/>
              <a:gd name="T37" fmla="*/ 2147483647 h 2046"/>
              <a:gd name="T38" fmla="*/ 2147483647 w 1513"/>
              <a:gd name="T39" fmla="*/ 2147483647 h 2046"/>
              <a:gd name="T40" fmla="*/ 2147483647 w 1513"/>
              <a:gd name="T41" fmla="*/ 2147483647 h 2046"/>
              <a:gd name="T42" fmla="*/ 2147483647 w 1513"/>
              <a:gd name="T43" fmla="*/ 2147483647 h 2046"/>
              <a:gd name="T44" fmla="*/ 2147483647 w 1513"/>
              <a:gd name="T45" fmla="*/ 2147483647 h 2046"/>
              <a:gd name="T46" fmla="*/ 2147483647 w 1513"/>
              <a:gd name="T47" fmla="*/ 2147483647 h 2046"/>
              <a:gd name="T48" fmla="*/ 2147483647 w 1513"/>
              <a:gd name="T49" fmla="*/ 2147483647 h 2046"/>
              <a:gd name="T50" fmla="*/ 2147483647 w 1513"/>
              <a:gd name="T51" fmla="*/ 2147483647 h 2046"/>
              <a:gd name="T52" fmla="*/ 2147483647 w 1513"/>
              <a:gd name="T53" fmla="*/ 2147483647 h 2046"/>
              <a:gd name="T54" fmla="*/ 2147483647 w 1513"/>
              <a:gd name="T55" fmla="*/ 2147483647 h 2046"/>
              <a:gd name="T56" fmla="*/ 2147483647 w 1513"/>
              <a:gd name="T57" fmla="*/ 2147483647 h 2046"/>
              <a:gd name="T58" fmla="*/ 2147483647 w 1513"/>
              <a:gd name="T59" fmla="*/ 2147483647 h 2046"/>
              <a:gd name="T60" fmla="*/ 2147483647 w 1513"/>
              <a:gd name="T61" fmla="*/ 2147483647 h 2046"/>
              <a:gd name="T62" fmla="*/ 2147483647 w 1513"/>
              <a:gd name="T63" fmla="*/ 2147483647 h 2046"/>
              <a:gd name="T64" fmla="*/ 2147483647 w 1513"/>
              <a:gd name="T65" fmla="*/ 2147483647 h 2046"/>
              <a:gd name="T66" fmla="*/ 2147483647 w 1513"/>
              <a:gd name="T67" fmla="*/ 2147483647 h 2046"/>
              <a:gd name="T68" fmla="*/ 2147483647 w 1513"/>
              <a:gd name="T69" fmla="*/ 2147483647 h 2046"/>
              <a:gd name="T70" fmla="*/ 2147483647 w 1513"/>
              <a:gd name="T71" fmla="*/ 2147483647 h 2046"/>
              <a:gd name="T72" fmla="*/ 2147483647 w 1513"/>
              <a:gd name="T73" fmla="*/ 2147483647 h 2046"/>
              <a:gd name="T74" fmla="*/ 2147483647 w 1513"/>
              <a:gd name="T75" fmla="*/ 2147483647 h 2046"/>
              <a:gd name="T76" fmla="*/ 2147483647 w 1513"/>
              <a:gd name="T77" fmla="*/ 2147483647 h 2046"/>
              <a:gd name="T78" fmla="*/ 2147483647 w 1513"/>
              <a:gd name="T79" fmla="*/ 2147483647 h 2046"/>
              <a:gd name="T80" fmla="*/ 2147483647 w 1513"/>
              <a:gd name="T81" fmla="*/ 2147483647 h 2046"/>
              <a:gd name="T82" fmla="*/ 2147483647 w 1513"/>
              <a:gd name="T83" fmla="*/ 2147483647 h 2046"/>
              <a:gd name="T84" fmla="*/ 2147483647 w 1513"/>
              <a:gd name="T85" fmla="*/ 2147483647 h 2046"/>
              <a:gd name="T86" fmla="*/ 2147483647 w 1513"/>
              <a:gd name="T87" fmla="*/ 2147483647 h 2046"/>
              <a:gd name="T88" fmla="*/ 2147483647 w 1513"/>
              <a:gd name="T89" fmla="*/ 2147483647 h 2046"/>
              <a:gd name="T90" fmla="*/ 2147483647 w 1513"/>
              <a:gd name="T91" fmla="*/ 2147483647 h 2046"/>
              <a:gd name="T92" fmla="*/ 2147483647 w 1513"/>
              <a:gd name="T93" fmla="*/ 2147483647 h 204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513"/>
              <a:gd name="T142" fmla="*/ 0 h 2046"/>
              <a:gd name="T143" fmla="*/ 1513 w 1513"/>
              <a:gd name="T144" fmla="*/ 2046 h 204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513" h="2046">
                <a:moveTo>
                  <a:pt x="1405" y="716"/>
                </a:moveTo>
                <a:cubicBezTo>
                  <a:pt x="1416" y="671"/>
                  <a:pt x="1426" y="660"/>
                  <a:pt x="1463" y="632"/>
                </a:cubicBezTo>
                <a:cubicBezTo>
                  <a:pt x="1470" y="613"/>
                  <a:pt x="1471" y="592"/>
                  <a:pt x="1480" y="574"/>
                </a:cubicBezTo>
                <a:cubicBezTo>
                  <a:pt x="1489" y="556"/>
                  <a:pt x="1513" y="524"/>
                  <a:pt x="1513" y="524"/>
                </a:cubicBezTo>
                <a:cubicBezTo>
                  <a:pt x="1505" y="516"/>
                  <a:pt x="1497" y="506"/>
                  <a:pt x="1488" y="499"/>
                </a:cubicBezTo>
                <a:cubicBezTo>
                  <a:pt x="1472" y="487"/>
                  <a:pt x="1438" y="465"/>
                  <a:pt x="1438" y="465"/>
                </a:cubicBezTo>
                <a:cubicBezTo>
                  <a:pt x="1384" y="477"/>
                  <a:pt x="1360" y="494"/>
                  <a:pt x="1330" y="541"/>
                </a:cubicBezTo>
                <a:cubicBezTo>
                  <a:pt x="1286" y="525"/>
                  <a:pt x="1293" y="497"/>
                  <a:pt x="1263" y="541"/>
                </a:cubicBezTo>
                <a:cubicBezTo>
                  <a:pt x="1260" y="555"/>
                  <a:pt x="1263" y="570"/>
                  <a:pt x="1255" y="582"/>
                </a:cubicBezTo>
                <a:cubicBezTo>
                  <a:pt x="1250" y="589"/>
                  <a:pt x="1238" y="594"/>
                  <a:pt x="1230" y="591"/>
                </a:cubicBezTo>
                <a:cubicBezTo>
                  <a:pt x="1221" y="587"/>
                  <a:pt x="1221" y="572"/>
                  <a:pt x="1213" y="566"/>
                </a:cubicBezTo>
                <a:cubicBezTo>
                  <a:pt x="1210" y="564"/>
                  <a:pt x="1166" y="550"/>
                  <a:pt x="1163" y="549"/>
                </a:cubicBezTo>
                <a:cubicBezTo>
                  <a:pt x="1134" y="520"/>
                  <a:pt x="1119" y="517"/>
                  <a:pt x="1079" y="507"/>
                </a:cubicBezTo>
                <a:cubicBezTo>
                  <a:pt x="1049" y="460"/>
                  <a:pt x="1065" y="498"/>
                  <a:pt x="1012" y="482"/>
                </a:cubicBezTo>
                <a:cubicBezTo>
                  <a:pt x="935" y="430"/>
                  <a:pt x="1071" y="517"/>
                  <a:pt x="921" y="457"/>
                </a:cubicBezTo>
                <a:cubicBezTo>
                  <a:pt x="912" y="453"/>
                  <a:pt x="912" y="438"/>
                  <a:pt x="904" y="432"/>
                </a:cubicBezTo>
                <a:cubicBezTo>
                  <a:pt x="897" y="427"/>
                  <a:pt x="887" y="427"/>
                  <a:pt x="879" y="424"/>
                </a:cubicBezTo>
                <a:cubicBezTo>
                  <a:pt x="854" y="461"/>
                  <a:pt x="853" y="475"/>
                  <a:pt x="812" y="449"/>
                </a:cubicBezTo>
                <a:cubicBezTo>
                  <a:pt x="788" y="414"/>
                  <a:pt x="799" y="375"/>
                  <a:pt x="770" y="349"/>
                </a:cubicBezTo>
                <a:cubicBezTo>
                  <a:pt x="755" y="336"/>
                  <a:pt x="720" y="315"/>
                  <a:pt x="720" y="315"/>
                </a:cubicBezTo>
                <a:cubicBezTo>
                  <a:pt x="705" y="251"/>
                  <a:pt x="699" y="258"/>
                  <a:pt x="628" y="248"/>
                </a:cubicBezTo>
                <a:cubicBezTo>
                  <a:pt x="620" y="243"/>
                  <a:pt x="610" y="239"/>
                  <a:pt x="603" y="232"/>
                </a:cubicBezTo>
                <a:cubicBezTo>
                  <a:pt x="596" y="225"/>
                  <a:pt x="596" y="212"/>
                  <a:pt x="587" y="207"/>
                </a:cubicBezTo>
                <a:cubicBezTo>
                  <a:pt x="567" y="195"/>
                  <a:pt x="542" y="197"/>
                  <a:pt x="520" y="190"/>
                </a:cubicBezTo>
                <a:cubicBezTo>
                  <a:pt x="493" y="172"/>
                  <a:pt x="481" y="150"/>
                  <a:pt x="453" y="132"/>
                </a:cubicBezTo>
                <a:cubicBezTo>
                  <a:pt x="427" y="93"/>
                  <a:pt x="431" y="90"/>
                  <a:pt x="470" y="65"/>
                </a:cubicBezTo>
                <a:cubicBezTo>
                  <a:pt x="476" y="57"/>
                  <a:pt x="489" y="50"/>
                  <a:pt x="487" y="40"/>
                </a:cubicBezTo>
                <a:cubicBezTo>
                  <a:pt x="481" y="0"/>
                  <a:pt x="447" y="19"/>
                  <a:pt x="428" y="23"/>
                </a:cubicBezTo>
                <a:cubicBezTo>
                  <a:pt x="383" y="16"/>
                  <a:pt x="362" y="4"/>
                  <a:pt x="320" y="15"/>
                </a:cubicBezTo>
                <a:cubicBezTo>
                  <a:pt x="271" y="46"/>
                  <a:pt x="218" y="56"/>
                  <a:pt x="161" y="65"/>
                </a:cubicBezTo>
                <a:cubicBezTo>
                  <a:pt x="119" y="54"/>
                  <a:pt x="110" y="54"/>
                  <a:pt x="86" y="90"/>
                </a:cubicBezTo>
                <a:cubicBezTo>
                  <a:pt x="74" y="129"/>
                  <a:pt x="66" y="169"/>
                  <a:pt x="52" y="207"/>
                </a:cubicBezTo>
                <a:cubicBezTo>
                  <a:pt x="61" y="212"/>
                  <a:pt x="68" y="219"/>
                  <a:pt x="78" y="223"/>
                </a:cubicBezTo>
                <a:cubicBezTo>
                  <a:pt x="91" y="228"/>
                  <a:pt x="107" y="224"/>
                  <a:pt x="119" y="232"/>
                </a:cubicBezTo>
                <a:cubicBezTo>
                  <a:pt x="138" y="245"/>
                  <a:pt x="125" y="278"/>
                  <a:pt x="136" y="298"/>
                </a:cubicBezTo>
                <a:cubicBezTo>
                  <a:pt x="147" y="318"/>
                  <a:pt x="191" y="326"/>
                  <a:pt x="211" y="332"/>
                </a:cubicBezTo>
                <a:cubicBezTo>
                  <a:pt x="214" y="340"/>
                  <a:pt x="220" y="348"/>
                  <a:pt x="219" y="357"/>
                </a:cubicBezTo>
                <a:cubicBezTo>
                  <a:pt x="211" y="404"/>
                  <a:pt x="154" y="365"/>
                  <a:pt x="128" y="357"/>
                </a:cubicBezTo>
                <a:cubicBezTo>
                  <a:pt x="44" y="384"/>
                  <a:pt x="93" y="419"/>
                  <a:pt x="61" y="474"/>
                </a:cubicBezTo>
                <a:cubicBezTo>
                  <a:pt x="49" y="494"/>
                  <a:pt x="11" y="524"/>
                  <a:pt x="11" y="524"/>
                </a:cubicBezTo>
                <a:cubicBezTo>
                  <a:pt x="0" y="554"/>
                  <a:pt x="5" y="621"/>
                  <a:pt x="19" y="649"/>
                </a:cubicBezTo>
                <a:cubicBezTo>
                  <a:pt x="23" y="657"/>
                  <a:pt x="36" y="654"/>
                  <a:pt x="44" y="657"/>
                </a:cubicBezTo>
                <a:cubicBezTo>
                  <a:pt x="27" y="682"/>
                  <a:pt x="12" y="704"/>
                  <a:pt x="2" y="733"/>
                </a:cubicBezTo>
                <a:cubicBezTo>
                  <a:pt x="29" y="807"/>
                  <a:pt x="59" y="774"/>
                  <a:pt x="128" y="766"/>
                </a:cubicBezTo>
                <a:cubicBezTo>
                  <a:pt x="268" y="778"/>
                  <a:pt x="185" y="756"/>
                  <a:pt x="253" y="824"/>
                </a:cubicBezTo>
                <a:cubicBezTo>
                  <a:pt x="256" y="858"/>
                  <a:pt x="247" y="894"/>
                  <a:pt x="261" y="925"/>
                </a:cubicBezTo>
                <a:cubicBezTo>
                  <a:pt x="267" y="938"/>
                  <a:pt x="292" y="924"/>
                  <a:pt x="303" y="933"/>
                </a:cubicBezTo>
                <a:cubicBezTo>
                  <a:pt x="312" y="940"/>
                  <a:pt x="305" y="957"/>
                  <a:pt x="311" y="966"/>
                </a:cubicBezTo>
                <a:cubicBezTo>
                  <a:pt x="323" y="984"/>
                  <a:pt x="346" y="993"/>
                  <a:pt x="361" y="1008"/>
                </a:cubicBezTo>
                <a:cubicBezTo>
                  <a:pt x="353" y="1014"/>
                  <a:pt x="341" y="1016"/>
                  <a:pt x="336" y="1025"/>
                </a:cubicBezTo>
                <a:cubicBezTo>
                  <a:pt x="327" y="1040"/>
                  <a:pt x="320" y="1075"/>
                  <a:pt x="320" y="1075"/>
                </a:cubicBezTo>
                <a:cubicBezTo>
                  <a:pt x="338" y="1132"/>
                  <a:pt x="349" y="1083"/>
                  <a:pt x="403" y="1100"/>
                </a:cubicBezTo>
                <a:cubicBezTo>
                  <a:pt x="411" y="1156"/>
                  <a:pt x="409" y="1170"/>
                  <a:pt x="453" y="1200"/>
                </a:cubicBezTo>
                <a:cubicBezTo>
                  <a:pt x="456" y="1231"/>
                  <a:pt x="456" y="1262"/>
                  <a:pt x="462" y="1292"/>
                </a:cubicBezTo>
                <a:cubicBezTo>
                  <a:pt x="472" y="1337"/>
                  <a:pt x="536" y="1343"/>
                  <a:pt x="570" y="1350"/>
                </a:cubicBezTo>
                <a:cubicBezTo>
                  <a:pt x="588" y="1405"/>
                  <a:pt x="593" y="1457"/>
                  <a:pt x="637" y="1501"/>
                </a:cubicBezTo>
                <a:cubicBezTo>
                  <a:pt x="654" y="1518"/>
                  <a:pt x="710" y="1556"/>
                  <a:pt x="687" y="1551"/>
                </a:cubicBezTo>
                <a:cubicBezTo>
                  <a:pt x="636" y="1540"/>
                  <a:pt x="659" y="1546"/>
                  <a:pt x="620" y="1534"/>
                </a:cubicBezTo>
                <a:cubicBezTo>
                  <a:pt x="612" y="1537"/>
                  <a:pt x="602" y="1537"/>
                  <a:pt x="595" y="1542"/>
                </a:cubicBezTo>
                <a:cubicBezTo>
                  <a:pt x="587" y="1548"/>
                  <a:pt x="588" y="1564"/>
                  <a:pt x="578" y="1567"/>
                </a:cubicBezTo>
                <a:cubicBezTo>
                  <a:pt x="567" y="1571"/>
                  <a:pt x="556" y="1562"/>
                  <a:pt x="545" y="1559"/>
                </a:cubicBezTo>
                <a:cubicBezTo>
                  <a:pt x="494" y="1575"/>
                  <a:pt x="492" y="1629"/>
                  <a:pt x="478" y="1676"/>
                </a:cubicBezTo>
                <a:cubicBezTo>
                  <a:pt x="417" y="1634"/>
                  <a:pt x="444" y="1654"/>
                  <a:pt x="395" y="1617"/>
                </a:cubicBezTo>
                <a:cubicBezTo>
                  <a:pt x="370" y="1626"/>
                  <a:pt x="320" y="1642"/>
                  <a:pt x="320" y="1642"/>
                </a:cubicBezTo>
                <a:cubicBezTo>
                  <a:pt x="312" y="1648"/>
                  <a:pt x="301" y="1651"/>
                  <a:pt x="295" y="1659"/>
                </a:cubicBezTo>
                <a:cubicBezTo>
                  <a:pt x="256" y="1707"/>
                  <a:pt x="343" y="1729"/>
                  <a:pt x="370" y="1734"/>
                </a:cubicBezTo>
                <a:cubicBezTo>
                  <a:pt x="405" y="1758"/>
                  <a:pt x="408" y="1793"/>
                  <a:pt x="445" y="1818"/>
                </a:cubicBezTo>
                <a:cubicBezTo>
                  <a:pt x="456" y="1835"/>
                  <a:pt x="467" y="1851"/>
                  <a:pt x="478" y="1868"/>
                </a:cubicBezTo>
                <a:cubicBezTo>
                  <a:pt x="487" y="1881"/>
                  <a:pt x="514" y="1890"/>
                  <a:pt x="528" y="1893"/>
                </a:cubicBezTo>
                <a:cubicBezTo>
                  <a:pt x="569" y="1903"/>
                  <a:pt x="605" y="1912"/>
                  <a:pt x="645" y="1926"/>
                </a:cubicBezTo>
                <a:cubicBezTo>
                  <a:pt x="679" y="1938"/>
                  <a:pt x="700" y="1952"/>
                  <a:pt x="737" y="1960"/>
                </a:cubicBezTo>
                <a:cubicBezTo>
                  <a:pt x="784" y="1990"/>
                  <a:pt x="757" y="2011"/>
                  <a:pt x="804" y="2043"/>
                </a:cubicBezTo>
                <a:cubicBezTo>
                  <a:pt x="815" y="2040"/>
                  <a:pt x="833" y="2046"/>
                  <a:pt x="837" y="2035"/>
                </a:cubicBezTo>
                <a:cubicBezTo>
                  <a:pt x="837" y="2035"/>
                  <a:pt x="833" y="1960"/>
                  <a:pt x="820" y="1943"/>
                </a:cubicBezTo>
                <a:cubicBezTo>
                  <a:pt x="805" y="1924"/>
                  <a:pt x="770" y="1893"/>
                  <a:pt x="770" y="1893"/>
                </a:cubicBezTo>
                <a:cubicBezTo>
                  <a:pt x="765" y="1825"/>
                  <a:pt x="782" y="1781"/>
                  <a:pt x="720" y="1759"/>
                </a:cubicBezTo>
                <a:cubicBezTo>
                  <a:pt x="660" y="1772"/>
                  <a:pt x="689" y="1761"/>
                  <a:pt x="628" y="1801"/>
                </a:cubicBezTo>
                <a:cubicBezTo>
                  <a:pt x="620" y="1807"/>
                  <a:pt x="611" y="1812"/>
                  <a:pt x="603" y="1818"/>
                </a:cubicBezTo>
                <a:cubicBezTo>
                  <a:pt x="595" y="1823"/>
                  <a:pt x="578" y="1834"/>
                  <a:pt x="578" y="1834"/>
                </a:cubicBezTo>
                <a:cubicBezTo>
                  <a:pt x="565" y="1830"/>
                  <a:pt x="528" y="1822"/>
                  <a:pt x="528" y="1801"/>
                </a:cubicBezTo>
                <a:cubicBezTo>
                  <a:pt x="528" y="1789"/>
                  <a:pt x="571" y="1778"/>
                  <a:pt x="578" y="1776"/>
                </a:cubicBezTo>
                <a:cubicBezTo>
                  <a:pt x="596" y="1725"/>
                  <a:pt x="579" y="1688"/>
                  <a:pt x="537" y="1659"/>
                </a:cubicBezTo>
                <a:cubicBezTo>
                  <a:pt x="516" y="1599"/>
                  <a:pt x="533" y="1659"/>
                  <a:pt x="553" y="1659"/>
                </a:cubicBezTo>
                <a:cubicBezTo>
                  <a:pt x="565" y="1659"/>
                  <a:pt x="570" y="1642"/>
                  <a:pt x="578" y="1634"/>
                </a:cubicBezTo>
                <a:cubicBezTo>
                  <a:pt x="589" y="1594"/>
                  <a:pt x="589" y="1569"/>
                  <a:pt x="637" y="1584"/>
                </a:cubicBezTo>
                <a:cubicBezTo>
                  <a:pt x="645" y="1592"/>
                  <a:pt x="650" y="1609"/>
                  <a:pt x="662" y="1609"/>
                </a:cubicBezTo>
                <a:cubicBezTo>
                  <a:pt x="672" y="1609"/>
                  <a:pt x="675" y="1593"/>
                  <a:pt x="679" y="1584"/>
                </a:cubicBezTo>
                <a:cubicBezTo>
                  <a:pt x="686" y="1568"/>
                  <a:pt x="695" y="1534"/>
                  <a:pt x="695" y="1534"/>
                </a:cubicBezTo>
                <a:cubicBezTo>
                  <a:pt x="692" y="1515"/>
                  <a:pt x="696" y="1493"/>
                  <a:pt x="687" y="1476"/>
                </a:cubicBezTo>
                <a:cubicBezTo>
                  <a:pt x="676" y="1455"/>
                  <a:pt x="650" y="1445"/>
                  <a:pt x="637" y="1425"/>
                </a:cubicBezTo>
                <a:cubicBezTo>
                  <a:pt x="613" y="1389"/>
                  <a:pt x="594" y="1352"/>
                  <a:pt x="570" y="1317"/>
                </a:cubicBezTo>
                <a:cubicBezTo>
                  <a:pt x="559" y="1284"/>
                  <a:pt x="537" y="1275"/>
                  <a:pt x="512" y="1250"/>
                </a:cubicBezTo>
                <a:cubicBezTo>
                  <a:pt x="499" y="1214"/>
                  <a:pt x="488" y="1179"/>
                  <a:pt x="478" y="1142"/>
                </a:cubicBezTo>
                <a:cubicBezTo>
                  <a:pt x="475" y="1111"/>
                  <a:pt x="482" y="1078"/>
                  <a:pt x="470" y="1050"/>
                </a:cubicBezTo>
                <a:cubicBezTo>
                  <a:pt x="456" y="1016"/>
                  <a:pt x="404" y="986"/>
                  <a:pt x="370" y="975"/>
                </a:cubicBezTo>
                <a:cubicBezTo>
                  <a:pt x="366" y="964"/>
                  <a:pt x="356" y="936"/>
                  <a:pt x="353" y="925"/>
                </a:cubicBezTo>
                <a:cubicBezTo>
                  <a:pt x="350" y="911"/>
                  <a:pt x="354" y="894"/>
                  <a:pt x="345" y="883"/>
                </a:cubicBezTo>
                <a:cubicBezTo>
                  <a:pt x="338" y="874"/>
                  <a:pt x="322" y="877"/>
                  <a:pt x="311" y="874"/>
                </a:cubicBezTo>
                <a:cubicBezTo>
                  <a:pt x="298" y="835"/>
                  <a:pt x="306" y="824"/>
                  <a:pt x="270" y="799"/>
                </a:cubicBezTo>
                <a:cubicBezTo>
                  <a:pt x="255" y="756"/>
                  <a:pt x="256" y="786"/>
                  <a:pt x="286" y="766"/>
                </a:cubicBezTo>
                <a:cubicBezTo>
                  <a:pt x="296" y="760"/>
                  <a:pt x="303" y="749"/>
                  <a:pt x="311" y="741"/>
                </a:cubicBezTo>
                <a:cubicBezTo>
                  <a:pt x="314" y="724"/>
                  <a:pt x="327" y="706"/>
                  <a:pt x="320" y="691"/>
                </a:cubicBezTo>
                <a:cubicBezTo>
                  <a:pt x="311" y="673"/>
                  <a:pt x="287" y="668"/>
                  <a:pt x="270" y="657"/>
                </a:cubicBezTo>
                <a:cubicBezTo>
                  <a:pt x="261" y="651"/>
                  <a:pt x="244" y="641"/>
                  <a:pt x="244" y="641"/>
                </a:cubicBezTo>
                <a:cubicBezTo>
                  <a:pt x="224" y="610"/>
                  <a:pt x="212" y="610"/>
                  <a:pt x="178" y="599"/>
                </a:cubicBezTo>
                <a:cubicBezTo>
                  <a:pt x="148" y="555"/>
                  <a:pt x="100" y="527"/>
                  <a:pt x="69" y="482"/>
                </a:cubicBezTo>
                <a:cubicBezTo>
                  <a:pt x="74" y="463"/>
                  <a:pt x="74" y="440"/>
                  <a:pt x="86" y="424"/>
                </a:cubicBezTo>
                <a:cubicBezTo>
                  <a:pt x="110" y="394"/>
                  <a:pt x="174" y="394"/>
                  <a:pt x="203" y="390"/>
                </a:cubicBezTo>
                <a:cubicBezTo>
                  <a:pt x="212" y="363"/>
                  <a:pt x="213" y="327"/>
                  <a:pt x="236" y="307"/>
                </a:cubicBezTo>
                <a:cubicBezTo>
                  <a:pt x="251" y="294"/>
                  <a:pt x="286" y="273"/>
                  <a:pt x="286" y="273"/>
                </a:cubicBezTo>
                <a:cubicBezTo>
                  <a:pt x="314" y="283"/>
                  <a:pt x="336" y="290"/>
                  <a:pt x="361" y="307"/>
                </a:cubicBezTo>
                <a:cubicBezTo>
                  <a:pt x="386" y="376"/>
                  <a:pt x="381" y="371"/>
                  <a:pt x="462" y="382"/>
                </a:cubicBezTo>
                <a:cubicBezTo>
                  <a:pt x="474" y="421"/>
                  <a:pt x="465" y="429"/>
                  <a:pt x="436" y="457"/>
                </a:cubicBezTo>
                <a:cubicBezTo>
                  <a:pt x="421" y="505"/>
                  <a:pt x="428" y="474"/>
                  <a:pt x="445" y="457"/>
                </a:cubicBezTo>
                <a:cubicBezTo>
                  <a:pt x="452" y="450"/>
                  <a:pt x="462" y="446"/>
                  <a:pt x="470" y="440"/>
                </a:cubicBezTo>
                <a:cubicBezTo>
                  <a:pt x="502" y="391"/>
                  <a:pt x="528" y="380"/>
                  <a:pt x="470" y="340"/>
                </a:cubicBezTo>
                <a:cubicBezTo>
                  <a:pt x="464" y="332"/>
                  <a:pt x="460" y="322"/>
                  <a:pt x="453" y="315"/>
                </a:cubicBezTo>
                <a:cubicBezTo>
                  <a:pt x="433" y="295"/>
                  <a:pt x="401" y="291"/>
                  <a:pt x="462" y="307"/>
                </a:cubicBezTo>
                <a:cubicBezTo>
                  <a:pt x="472" y="323"/>
                  <a:pt x="477" y="342"/>
                  <a:pt x="487" y="357"/>
                </a:cubicBezTo>
                <a:cubicBezTo>
                  <a:pt x="494" y="367"/>
                  <a:pt x="505" y="373"/>
                  <a:pt x="512" y="382"/>
                </a:cubicBezTo>
                <a:cubicBezTo>
                  <a:pt x="518" y="390"/>
                  <a:pt x="523" y="399"/>
                  <a:pt x="528" y="407"/>
                </a:cubicBezTo>
                <a:cubicBezTo>
                  <a:pt x="553" y="404"/>
                  <a:pt x="578" y="399"/>
                  <a:pt x="603" y="399"/>
                </a:cubicBezTo>
                <a:cubicBezTo>
                  <a:pt x="716" y="399"/>
                  <a:pt x="645" y="418"/>
                  <a:pt x="704" y="399"/>
                </a:cubicBezTo>
                <a:cubicBezTo>
                  <a:pt x="709" y="391"/>
                  <a:pt x="747" y="349"/>
                  <a:pt x="695" y="349"/>
                </a:cubicBezTo>
                <a:cubicBezTo>
                  <a:pt x="685" y="349"/>
                  <a:pt x="704" y="368"/>
                  <a:pt x="712" y="374"/>
                </a:cubicBezTo>
                <a:cubicBezTo>
                  <a:pt x="719" y="379"/>
                  <a:pt x="729" y="379"/>
                  <a:pt x="737" y="382"/>
                </a:cubicBezTo>
                <a:cubicBezTo>
                  <a:pt x="761" y="398"/>
                  <a:pt x="765" y="397"/>
                  <a:pt x="779" y="424"/>
                </a:cubicBezTo>
                <a:cubicBezTo>
                  <a:pt x="783" y="432"/>
                  <a:pt x="781" y="443"/>
                  <a:pt x="787" y="449"/>
                </a:cubicBezTo>
                <a:cubicBezTo>
                  <a:pt x="793" y="455"/>
                  <a:pt x="804" y="454"/>
                  <a:pt x="812" y="457"/>
                </a:cubicBezTo>
                <a:cubicBezTo>
                  <a:pt x="829" y="454"/>
                  <a:pt x="846" y="453"/>
                  <a:pt x="862" y="449"/>
                </a:cubicBezTo>
                <a:cubicBezTo>
                  <a:pt x="871" y="447"/>
                  <a:pt x="879" y="437"/>
                  <a:pt x="887" y="440"/>
                </a:cubicBezTo>
                <a:cubicBezTo>
                  <a:pt x="912" y="448"/>
                  <a:pt x="912" y="476"/>
                  <a:pt x="929" y="490"/>
                </a:cubicBezTo>
                <a:cubicBezTo>
                  <a:pt x="953" y="510"/>
                  <a:pt x="990" y="503"/>
                  <a:pt x="1021" y="507"/>
                </a:cubicBezTo>
                <a:cubicBezTo>
                  <a:pt x="1029" y="513"/>
                  <a:pt x="1036" y="522"/>
                  <a:pt x="1046" y="524"/>
                </a:cubicBezTo>
                <a:cubicBezTo>
                  <a:pt x="1055" y="526"/>
                  <a:pt x="1062" y="516"/>
                  <a:pt x="1071" y="516"/>
                </a:cubicBezTo>
                <a:cubicBezTo>
                  <a:pt x="1093" y="516"/>
                  <a:pt x="1116" y="521"/>
                  <a:pt x="1138" y="524"/>
                </a:cubicBezTo>
                <a:cubicBezTo>
                  <a:pt x="1157" y="554"/>
                  <a:pt x="1170" y="581"/>
                  <a:pt x="1196" y="607"/>
                </a:cubicBezTo>
                <a:cubicBezTo>
                  <a:pt x="1258" y="600"/>
                  <a:pt x="1279" y="599"/>
                  <a:pt x="1321" y="557"/>
                </a:cubicBezTo>
                <a:cubicBezTo>
                  <a:pt x="1420" y="575"/>
                  <a:pt x="1389" y="599"/>
                  <a:pt x="1396" y="716"/>
                </a:cubicBezTo>
                <a:cubicBezTo>
                  <a:pt x="1407" y="710"/>
                  <a:pt x="1418" y="703"/>
                  <a:pt x="1430" y="699"/>
                </a:cubicBezTo>
                <a:cubicBezTo>
                  <a:pt x="1480" y="682"/>
                  <a:pt x="1472" y="709"/>
                  <a:pt x="1472" y="666"/>
                </a:cubicBezTo>
              </a:path>
            </a:pathLst>
          </a:custGeom>
          <a:noFill/>
          <a:ln w="57150" cmpd="sng">
            <a:solidFill>
              <a:srgbClr val="FF0000"/>
            </a:solidFill>
            <a:round/>
            <a:headEnd/>
            <a:tailEnd/>
          </a:ln>
        </p:spPr>
        <p:txBody>
          <a:bodyPr/>
          <a:lstStyle/>
          <a:p>
            <a:endParaRPr lang="en-US"/>
          </a:p>
        </p:txBody>
      </p:sp>
      <p:sp>
        <p:nvSpPr>
          <p:cNvPr id="117768" name="Line 8"/>
          <p:cNvSpPr>
            <a:spLocks noChangeShapeType="1"/>
          </p:cNvSpPr>
          <p:nvPr/>
        </p:nvSpPr>
        <p:spPr bwMode="auto">
          <a:xfrm flipH="1">
            <a:off x="4464050" y="908050"/>
            <a:ext cx="1631950" cy="76200"/>
          </a:xfrm>
          <a:prstGeom prst="line">
            <a:avLst/>
          </a:prstGeom>
          <a:noFill/>
          <a:ln w="38100">
            <a:solidFill>
              <a:srgbClr val="0000FF"/>
            </a:solidFill>
            <a:round/>
            <a:headEnd/>
            <a:tailEnd type="triangle" w="med" len="med"/>
          </a:ln>
        </p:spPr>
        <p:txBody>
          <a:bodyPr/>
          <a:lstStyle/>
          <a:p>
            <a:endParaRPr lang="en-US"/>
          </a:p>
        </p:txBody>
      </p:sp>
      <p:sp>
        <p:nvSpPr>
          <p:cNvPr id="117769" name="Freeform 9"/>
          <p:cNvSpPr>
            <a:spLocks/>
          </p:cNvSpPr>
          <p:nvPr/>
        </p:nvSpPr>
        <p:spPr bwMode="auto">
          <a:xfrm>
            <a:off x="5519738" y="2276475"/>
            <a:ext cx="2149475" cy="2160588"/>
          </a:xfrm>
          <a:custGeom>
            <a:avLst/>
            <a:gdLst>
              <a:gd name="T0" fmla="*/ 2147483647 w 1061"/>
              <a:gd name="T1" fmla="*/ 2147483647 h 1309"/>
              <a:gd name="T2" fmla="*/ 2147483647 w 1061"/>
              <a:gd name="T3" fmla="*/ 2147483647 h 1309"/>
              <a:gd name="T4" fmla="*/ 2147483647 w 1061"/>
              <a:gd name="T5" fmla="*/ 2147483647 h 1309"/>
              <a:gd name="T6" fmla="*/ 2147483647 w 1061"/>
              <a:gd name="T7" fmla="*/ 2147483647 h 1309"/>
              <a:gd name="T8" fmla="*/ 2147483647 w 1061"/>
              <a:gd name="T9" fmla="*/ 2147483647 h 1309"/>
              <a:gd name="T10" fmla="*/ 2147483647 w 1061"/>
              <a:gd name="T11" fmla="*/ 2147483647 h 1309"/>
              <a:gd name="T12" fmla="*/ 2147483647 w 1061"/>
              <a:gd name="T13" fmla="*/ 2147483647 h 1309"/>
              <a:gd name="T14" fmla="*/ 2147483647 w 1061"/>
              <a:gd name="T15" fmla="*/ 2147483647 h 1309"/>
              <a:gd name="T16" fmla="*/ 2147483647 w 1061"/>
              <a:gd name="T17" fmla="*/ 2147483647 h 1309"/>
              <a:gd name="T18" fmla="*/ 2147483647 w 1061"/>
              <a:gd name="T19" fmla="*/ 2147483647 h 1309"/>
              <a:gd name="T20" fmla="*/ 2147483647 w 1061"/>
              <a:gd name="T21" fmla="*/ 2147483647 h 1309"/>
              <a:gd name="T22" fmla="*/ 2147483647 w 1061"/>
              <a:gd name="T23" fmla="*/ 2147483647 h 1309"/>
              <a:gd name="T24" fmla="*/ 2147483647 w 1061"/>
              <a:gd name="T25" fmla="*/ 2147483647 h 1309"/>
              <a:gd name="T26" fmla="*/ 2147483647 w 1061"/>
              <a:gd name="T27" fmla="*/ 2147483647 h 1309"/>
              <a:gd name="T28" fmla="*/ 2147483647 w 1061"/>
              <a:gd name="T29" fmla="*/ 2147483647 h 1309"/>
              <a:gd name="T30" fmla="*/ 2147483647 w 1061"/>
              <a:gd name="T31" fmla="*/ 2147483647 h 1309"/>
              <a:gd name="T32" fmla="*/ 2147483647 w 1061"/>
              <a:gd name="T33" fmla="*/ 2147483647 h 1309"/>
              <a:gd name="T34" fmla="*/ 2147483647 w 1061"/>
              <a:gd name="T35" fmla="*/ 2147483647 h 1309"/>
              <a:gd name="T36" fmla="*/ 2147483647 w 1061"/>
              <a:gd name="T37" fmla="*/ 2147483647 h 1309"/>
              <a:gd name="T38" fmla="*/ 2147483647 w 1061"/>
              <a:gd name="T39" fmla="*/ 2147483647 h 1309"/>
              <a:gd name="T40" fmla="*/ 2147483647 w 1061"/>
              <a:gd name="T41" fmla="*/ 2147483647 h 1309"/>
              <a:gd name="T42" fmla="*/ 2147483647 w 1061"/>
              <a:gd name="T43" fmla="*/ 2147483647 h 1309"/>
              <a:gd name="T44" fmla="*/ 2147483647 w 1061"/>
              <a:gd name="T45" fmla="*/ 2147483647 h 1309"/>
              <a:gd name="T46" fmla="*/ 2147483647 w 1061"/>
              <a:gd name="T47" fmla="*/ 2147483647 h 1309"/>
              <a:gd name="T48" fmla="*/ 2147483647 w 1061"/>
              <a:gd name="T49" fmla="*/ 2147483647 h 1309"/>
              <a:gd name="T50" fmla="*/ 2147483647 w 1061"/>
              <a:gd name="T51" fmla="*/ 2147483647 h 1309"/>
              <a:gd name="T52" fmla="*/ 2147483647 w 1061"/>
              <a:gd name="T53" fmla="*/ 2147483647 h 1309"/>
              <a:gd name="T54" fmla="*/ 2147483647 w 1061"/>
              <a:gd name="T55" fmla="*/ 2147483647 h 1309"/>
              <a:gd name="T56" fmla="*/ 2147483647 w 1061"/>
              <a:gd name="T57" fmla="*/ 2147483647 h 1309"/>
              <a:gd name="T58" fmla="*/ 2147483647 w 1061"/>
              <a:gd name="T59" fmla="*/ 2147483647 h 1309"/>
              <a:gd name="T60" fmla="*/ 2147483647 w 1061"/>
              <a:gd name="T61" fmla="*/ 2147483647 h 1309"/>
              <a:gd name="T62" fmla="*/ 2147483647 w 1061"/>
              <a:gd name="T63" fmla="*/ 2147483647 h 1309"/>
              <a:gd name="T64" fmla="*/ 2147483647 w 1061"/>
              <a:gd name="T65" fmla="*/ 2147483647 h 1309"/>
              <a:gd name="T66" fmla="*/ 2147483647 w 1061"/>
              <a:gd name="T67" fmla="*/ 2147483647 h 1309"/>
              <a:gd name="T68" fmla="*/ 2147483647 w 1061"/>
              <a:gd name="T69" fmla="*/ 2147483647 h 1309"/>
              <a:gd name="T70" fmla="*/ 2147483647 w 1061"/>
              <a:gd name="T71" fmla="*/ 2147483647 h 1309"/>
              <a:gd name="T72" fmla="*/ 2147483647 w 1061"/>
              <a:gd name="T73" fmla="*/ 2147483647 h 1309"/>
              <a:gd name="T74" fmla="*/ 2147483647 w 1061"/>
              <a:gd name="T75" fmla="*/ 2147483647 h 1309"/>
              <a:gd name="T76" fmla="*/ 2147483647 w 1061"/>
              <a:gd name="T77" fmla="*/ 2147483647 h 1309"/>
              <a:gd name="T78" fmla="*/ 2147483647 w 1061"/>
              <a:gd name="T79" fmla="*/ 2147483647 h 1309"/>
              <a:gd name="T80" fmla="*/ 2147483647 w 1061"/>
              <a:gd name="T81" fmla="*/ 2147483647 h 1309"/>
              <a:gd name="T82" fmla="*/ 2147483647 w 1061"/>
              <a:gd name="T83" fmla="*/ 2147483647 h 1309"/>
              <a:gd name="T84" fmla="*/ 2147483647 w 1061"/>
              <a:gd name="T85" fmla="*/ 2147483647 h 1309"/>
              <a:gd name="T86" fmla="*/ 2147483647 w 1061"/>
              <a:gd name="T87" fmla="*/ 2147483647 h 1309"/>
              <a:gd name="T88" fmla="*/ 2147483647 w 1061"/>
              <a:gd name="T89" fmla="*/ 2147483647 h 1309"/>
              <a:gd name="T90" fmla="*/ 2147483647 w 1061"/>
              <a:gd name="T91" fmla="*/ 2147483647 h 1309"/>
              <a:gd name="T92" fmla="*/ 2147483647 w 1061"/>
              <a:gd name="T93" fmla="*/ 2147483647 h 1309"/>
              <a:gd name="T94" fmla="*/ 2147483647 w 1061"/>
              <a:gd name="T95" fmla="*/ 2147483647 h 1309"/>
              <a:gd name="T96" fmla="*/ 2147483647 w 1061"/>
              <a:gd name="T97" fmla="*/ 2147483647 h 1309"/>
              <a:gd name="T98" fmla="*/ 2147483647 w 1061"/>
              <a:gd name="T99" fmla="*/ 2147483647 h 13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61"/>
              <a:gd name="T151" fmla="*/ 0 h 1309"/>
              <a:gd name="T152" fmla="*/ 1061 w 1061"/>
              <a:gd name="T153" fmla="*/ 1309 h 130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61" h="1309">
                <a:moveTo>
                  <a:pt x="928" y="28"/>
                </a:moveTo>
                <a:cubicBezTo>
                  <a:pt x="847" y="0"/>
                  <a:pt x="894" y="2"/>
                  <a:pt x="761" y="11"/>
                </a:cubicBezTo>
                <a:cubicBezTo>
                  <a:pt x="767" y="45"/>
                  <a:pt x="778" y="77"/>
                  <a:pt x="761" y="111"/>
                </a:cubicBezTo>
                <a:cubicBezTo>
                  <a:pt x="760" y="113"/>
                  <a:pt x="712" y="125"/>
                  <a:pt x="702" y="128"/>
                </a:cubicBezTo>
                <a:cubicBezTo>
                  <a:pt x="661" y="100"/>
                  <a:pt x="673" y="68"/>
                  <a:pt x="627" y="36"/>
                </a:cubicBezTo>
                <a:cubicBezTo>
                  <a:pt x="547" y="51"/>
                  <a:pt x="559" y="53"/>
                  <a:pt x="569" y="145"/>
                </a:cubicBezTo>
                <a:cubicBezTo>
                  <a:pt x="614" y="129"/>
                  <a:pt x="612" y="95"/>
                  <a:pt x="627" y="145"/>
                </a:cubicBezTo>
                <a:cubicBezTo>
                  <a:pt x="630" y="175"/>
                  <a:pt x="626" y="207"/>
                  <a:pt x="635" y="236"/>
                </a:cubicBezTo>
                <a:cubicBezTo>
                  <a:pt x="638" y="246"/>
                  <a:pt x="658" y="243"/>
                  <a:pt x="660" y="253"/>
                </a:cubicBezTo>
                <a:cubicBezTo>
                  <a:pt x="682" y="338"/>
                  <a:pt x="586" y="348"/>
                  <a:pt x="535" y="353"/>
                </a:cubicBezTo>
                <a:cubicBezTo>
                  <a:pt x="527" y="359"/>
                  <a:pt x="517" y="362"/>
                  <a:pt x="510" y="370"/>
                </a:cubicBezTo>
                <a:cubicBezTo>
                  <a:pt x="497" y="385"/>
                  <a:pt x="477" y="420"/>
                  <a:pt x="477" y="420"/>
                </a:cubicBezTo>
                <a:cubicBezTo>
                  <a:pt x="480" y="434"/>
                  <a:pt x="475" y="452"/>
                  <a:pt x="485" y="462"/>
                </a:cubicBezTo>
                <a:cubicBezTo>
                  <a:pt x="488" y="465"/>
                  <a:pt x="560" y="481"/>
                  <a:pt x="577" y="487"/>
                </a:cubicBezTo>
                <a:cubicBezTo>
                  <a:pt x="580" y="498"/>
                  <a:pt x="579" y="511"/>
                  <a:pt x="585" y="520"/>
                </a:cubicBezTo>
                <a:cubicBezTo>
                  <a:pt x="591" y="528"/>
                  <a:pt x="609" y="527"/>
                  <a:pt x="610" y="537"/>
                </a:cubicBezTo>
                <a:cubicBezTo>
                  <a:pt x="615" y="618"/>
                  <a:pt x="605" y="698"/>
                  <a:pt x="602" y="779"/>
                </a:cubicBezTo>
                <a:cubicBezTo>
                  <a:pt x="548" y="766"/>
                  <a:pt x="496" y="746"/>
                  <a:pt x="443" y="729"/>
                </a:cubicBezTo>
                <a:cubicBezTo>
                  <a:pt x="432" y="732"/>
                  <a:pt x="419" y="730"/>
                  <a:pt x="410" y="737"/>
                </a:cubicBezTo>
                <a:cubicBezTo>
                  <a:pt x="369" y="773"/>
                  <a:pt x="385" y="778"/>
                  <a:pt x="368" y="812"/>
                </a:cubicBezTo>
                <a:cubicBezTo>
                  <a:pt x="355" y="838"/>
                  <a:pt x="348" y="841"/>
                  <a:pt x="326" y="862"/>
                </a:cubicBezTo>
                <a:cubicBezTo>
                  <a:pt x="267" y="823"/>
                  <a:pt x="295" y="824"/>
                  <a:pt x="243" y="837"/>
                </a:cubicBezTo>
                <a:cubicBezTo>
                  <a:pt x="230" y="879"/>
                  <a:pt x="200" y="903"/>
                  <a:pt x="176" y="938"/>
                </a:cubicBezTo>
                <a:cubicBezTo>
                  <a:pt x="161" y="1034"/>
                  <a:pt x="137" y="1035"/>
                  <a:pt x="84" y="1113"/>
                </a:cubicBezTo>
                <a:cubicBezTo>
                  <a:pt x="77" y="1123"/>
                  <a:pt x="66" y="1129"/>
                  <a:pt x="59" y="1138"/>
                </a:cubicBezTo>
                <a:cubicBezTo>
                  <a:pt x="47" y="1154"/>
                  <a:pt x="26" y="1188"/>
                  <a:pt x="26" y="1188"/>
                </a:cubicBezTo>
                <a:cubicBezTo>
                  <a:pt x="16" y="1218"/>
                  <a:pt x="0" y="1259"/>
                  <a:pt x="26" y="1288"/>
                </a:cubicBezTo>
                <a:cubicBezTo>
                  <a:pt x="41" y="1305"/>
                  <a:pt x="71" y="1294"/>
                  <a:pt x="93" y="1297"/>
                </a:cubicBezTo>
                <a:cubicBezTo>
                  <a:pt x="130" y="1309"/>
                  <a:pt x="153" y="1302"/>
                  <a:pt x="185" y="1280"/>
                </a:cubicBezTo>
                <a:cubicBezTo>
                  <a:pt x="204" y="1251"/>
                  <a:pt x="222" y="1232"/>
                  <a:pt x="251" y="1213"/>
                </a:cubicBezTo>
                <a:cubicBezTo>
                  <a:pt x="270" y="1185"/>
                  <a:pt x="294" y="1170"/>
                  <a:pt x="318" y="1146"/>
                </a:cubicBezTo>
                <a:cubicBezTo>
                  <a:pt x="323" y="1117"/>
                  <a:pt x="319" y="1091"/>
                  <a:pt x="343" y="1071"/>
                </a:cubicBezTo>
                <a:cubicBezTo>
                  <a:pt x="358" y="1058"/>
                  <a:pt x="393" y="1038"/>
                  <a:pt x="393" y="1038"/>
                </a:cubicBezTo>
                <a:cubicBezTo>
                  <a:pt x="416" y="975"/>
                  <a:pt x="383" y="1055"/>
                  <a:pt x="427" y="988"/>
                </a:cubicBezTo>
                <a:cubicBezTo>
                  <a:pt x="432" y="981"/>
                  <a:pt x="430" y="970"/>
                  <a:pt x="435" y="963"/>
                </a:cubicBezTo>
                <a:cubicBezTo>
                  <a:pt x="464" y="926"/>
                  <a:pt x="598" y="917"/>
                  <a:pt x="635" y="913"/>
                </a:cubicBezTo>
                <a:cubicBezTo>
                  <a:pt x="659" y="865"/>
                  <a:pt x="666" y="882"/>
                  <a:pt x="702" y="846"/>
                </a:cubicBezTo>
                <a:cubicBezTo>
                  <a:pt x="728" y="707"/>
                  <a:pt x="719" y="771"/>
                  <a:pt x="710" y="520"/>
                </a:cubicBezTo>
                <a:cubicBezTo>
                  <a:pt x="723" y="426"/>
                  <a:pt x="714" y="467"/>
                  <a:pt x="769" y="412"/>
                </a:cubicBezTo>
                <a:cubicBezTo>
                  <a:pt x="787" y="355"/>
                  <a:pt x="773" y="340"/>
                  <a:pt x="836" y="320"/>
                </a:cubicBezTo>
                <a:cubicBezTo>
                  <a:pt x="905" y="273"/>
                  <a:pt x="866" y="288"/>
                  <a:pt x="953" y="278"/>
                </a:cubicBezTo>
                <a:cubicBezTo>
                  <a:pt x="974" y="247"/>
                  <a:pt x="1000" y="236"/>
                  <a:pt x="978" y="203"/>
                </a:cubicBezTo>
                <a:cubicBezTo>
                  <a:pt x="972" y="193"/>
                  <a:pt x="961" y="187"/>
                  <a:pt x="953" y="178"/>
                </a:cubicBezTo>
                <a:cubicBezTo>
                  <a:pt x="947" y="170"/>
                  <a:pt x="942" y="161"/>
                  <a:pt x="936" y="153"/>
                </a:cubicBezTo>
                <a:cubicBezTo>
                  <a:pt x="915" y="88"/>
                  <a:pt x="933" y="103"/>
                  <a:pt x="994" y="111"/>
                </a:cubicBezTo>
                <a:cubicBezTo>
                  <a:pt x="1014" y="108"/>
                  <a:pt x="1037" y="115"/>
                  <a:pt x="1053" y="103"/>
                </a:cubicBezTo>
                <a:cubicBezTo>
                  <a:pt x="1061" y="97"/>
                  <a:pt x="1037" y="90"/>
                  <a:pt x="1028" y="86"/>
                </a:cubicBezTo>
                <a:cubicBezTo>
                  <a:pt x="1017" y="81"/>
                  <a:pt x="1005" y="81"/>
                  <a:pt x="994" y="78"/>
                </a:cubicBezTo>
                <a:cubicBezTo>
                  <a:pt x="976" y="66"/>
                  <a:pt x="931" y="55"/>
                  <a:pt x="919" y="36"/>
                </a:cubicBezTo>
                <a:cubicBezTo>
                  <a:pt x="917" y="33"/>
                  <a:pt x="925" y="31"/>
                  <a:pt x="928" y="28"/>
                </a:cubicBezTo>
                <a:close/>
              </a:path>
            </a:pathLst>
          </a:custGeom>
          <a:noFill/>
          <a:ln w="57150" cmpd="sng">
            <a:solidFill>
              <a:srgbClr val="FF00FF"/>
            </a:solidFill>
            <a:round/>
            <a:headEnd/>
            <a:tailEnd/>
          </a:ln>
        </p:spPr>
        <p:txBody>
          <a:bodyPr/>
          <a:lstStyle/>
          <a:p>
            <a:endParaRPr lang="en-US"/>
          </a:p>
        </p:txBody>
      </p:sp>
      <p:sp>
        <p:nvSpPr>
          <p:cNvPr id="117770" name="Line 10"/>
          <p:cNvSpPr>
            <a:spLocks noChangeShapeType="1"/>
          </p:cNvSpPr>
          <p:nvPr/>
        </p:nvSpPr>
        <p:spPr bwMode="auto">
          <a:xfrm flipH="1">
            <a:off x="5713413" y="981075"/>
            <a:ext cx="2820987" cy="935038"/>
          </a:xfrm>
          <a:prstGeom prst="line">
            <a:avLst/>
          </a:prstGeom>
          <a:noFill/>
          <a:ln w="38100">
            <a:solidFill>
              <a:srgbClr val="FF0000"/>
            </a:solidFill>
            <a:round/>
            <a:headEnd/>
            <a:tailEnd type="triangle" w="med" len="med"/>
          </a:ln>
        </p:spPr>
        <p:txBody>
          <a:bodyPr/>
          <a:lstStyle/>
          <a:p>
            <a:endParaRPr lang="en-US"/>
          </a:p>
        </p:txBody>
      </p:sp>
      <p:sp>
        <p:nvSpPr>
          <p:cNvPr id="117771" name="Text Box 11"/>
          <p:cNvSpPr txBox="1">
            <a:spLocks noChangeArrowheads="1"/>
          </p:cNvSpPr>
          <p:nvPr/>
        </p:nvSpPr>
        <p:spPr bwMode="auto">
          <a:xfrm>
            <a:off x="9551988" y="692150"/>
            <a:ext cx="1524000" cy="650875"/>
          </a:xfrm>
          <a:prstGeom prst="rect">
            <a:avLst/>
          </a:prstGeom>
          <a:solidFill>
            <a:srgbClr val="008000"/>
          </a:solidFill>
          <a:ln w="9525">
            <a:solidFill>
              <a:schemeClr val="tx1"/>
            </a:solidFill>
            <a:miter lim="800000"/>
            <a:headEnd/>
            <a:tailEnd/>
          </a:ln>
        </p:spPr>
        <p:txBody>
          <a:bodyPr>
            <a:spAutoFit/>
          </a:bodyPr>
          <a:lstStyle/>
          <a:p>
            <a:pPr algn="ctr">
              <a:spcBef>
                <a:spcPct val="50000"/>
              </a:spcBef>
            </a:pPr>
            <a:r>
              <a:rPr lang="vi-VN" b="1">
                <a:solidFill>
                  <a:srgbClr val="FFFF00"/>
                </a:solidFill>
                <a:latin typeface="Tahoma" pitchFamily="34" charset="0"/>
              </a:rPr>
              <a:t>Đất phù sa</a:t>
            </a:r>
          </a:p>
        </p:txBody>
      </p:sp>
      <p:sp>
        <p:nvSpPr>
          <p:cNvPr id="117772" name="Freeform 12"/>
          <p:cNvSpPr>
            <a:spLocks/>
          </p:cNvSpPr>
          <p:nvPr/>
        </p:nvSpPr>
        <p:spPr bwMode="auto">
          <a:xfrm>
            <a:off x="3790950" y="1484313"/>
            <a:ext cx="3649663" cy="2593975"/>
          </a:xfrm>
          <a:custGeom>
            <a:avLst/>
            <a:gdLst>
              <a:gd name="T0" fmla="*/ 2147483647 w 1775"/>
              <a:gd name="T1" fmla="*/ 2147483647 h 1662"/>
              <a:gd name="T2" fmla="*/ 2147483647 w 1775"/>
              <a:gd name="T3" fmla="*/ 2147483647 h 1662"/>
              <a:gd name="T4" fmla="*/ 2147483647 w 1775"/>
              <a:gd name="T5" fmla="*/ 2147483647 h 1662"/>
              <a:gd name="T6" fmla="*/ 2147483647 w 1775"/>
              <a:gd name="T7" fmla="*/ 2147483647 h 1662"/>
              <a:gd name="T8" fmla="*/ 2147483647 w 1775"/>
              <a:gd name="T9" fmla="*/ 2147483647 h 1662"/>
              <a:gd name="T10" fmla="*/ 2147483647 w 1775"/>
              <a:gd name="T11" fmla="*/ 2147483647 h 1662"/>
              <a:gd name="T12" fmla="*/ 2147483647 w 1775"/>
              <a:gd name="T13" fmla="*/ 2147483647 h 1662"/>
              <a:gd name="T14" fmla="*/ 2147483647 w 1775"/>
              <a:gd name="T15" fmla="*/ 2147483647 h 1662"/>
              <a:gd name="T16" fmla="*/ 2147483647 w 1775"/>
              <a:gd name="T17" fmla="*/ 2147483647 h 1662"/>
              <a:gd name="T18" fmla="*/ 2147483647 w 1775"/>
              <a:gd name="T19" fmla="*/ 2147483647 h 1662"/>
              <a:gd name="T20" fmla="*/ 2147483647 w 1775"/>
              <a:gd name="T21" fmla="*/ 2147483647 h 1662"/>
              <a:gd name="T22" fmla="*/ 0 w 1775"/>
              <a:gd name="T23" fmla="*/ 2147483647 h 1662"/>
              <a:gd name="T24" fmla="*/ 2147483647 w 1775"/>
              <a:gd name="T25" fmla="*/ 2147483647 h 1662"/>
              <a:gd name="T26" fmla="*/ 2147483647 w 1775"/>
              <a:gd name="T27" fmla="*/ 2147483647 h 1662"/>
              <a:gd name="T28" fmla="*/ 2147483647 w 1775"/>
              <a:gd name="T29" fmla="*/ 2147483647 h 1662"/>
              <a:gd name="T30" fmla="*/ 2147483647 w 1775"/>
              <a:gd name="T31" fmla="*/ 2147483647 h 1662"/>
              <a:gd name="T32" fmla="*/ 2147483647 w 1775"/>
              <a:gd name="T33" fmla="*/ 2147483647 h 1662"/>
              <a:gd name="T34" fmla="*/ 2147483647 w 1775"/>
              <a:gd name="T35" fmla="*/ 2147483647 h 1662"/>
              <a:gd name="T36" fmla="*/ 2147483647 w 1775"/>
              <a:gd name="T37" fmla="*/ 2147483647 h 1662"/>
              <a:gd name="T38" fmla="*/ 2147483647 w 1775"/>
              <a:gd name="T39" fmla="*/ 2147483647 h 1662"/>
              <a:gd name="T40" fmla="*/ 2147483647 w 1775"/>
              <a:gd name="T41" fmla="*/ 2147483647 h 1662"/>
              <a:gd name="T42" fmla="*/ 2147483647 w 1775"/>
              <a:gd name="T43" fmla="*/ 2147483647 h 1662"/>
              <a:gd name="T44" fmla="*/ 2147483647 w 1775"/>
              <a:gd name="T45" fmla="*/ 2147483647 h 1662"/>
              <a:gd name="T46" fmla="*/ 2147483647 w 1775"/>
              <a:gd name="T47" fmla="*/ 2147483647 h 1662"/>
              <a:gd name="T48" fmla="*/ 2147483647 w 1775"/>
              <a:gd name="T49" fmla="*/ 2147483647 h 1662"/>
              <a:gd name="T50" fmla="*/ 2147483647 w 1775"/>
              <a:gd name="T51" fmla="*/ 2147483647 h 1662"/>
              <a:gd name="T52" fmla="*/ 2147483647 w 1775"/>
              <a:gd name="T53" fmla="*/ 2147483647 h 1662"/>
              <a:gd name="T54" fmla="*/ 2147483647 w 1775"/>
              <a:gd name="T55" fmla="*/ 2147483647 h 1662"/>
              <a:gd name="T56" fmla="*/ 2147483647 w 1775"/>
              <a:gd name="T57" fmla="*/ 2147483647 h 1662"/>
              <a:gd name="T58" fmla="*/ 2147483647 w 1775"/>
              <a:gd name="T59" fmla="*/ 2147483647 h 1662"/>
              <a:gd name="T60" fmla="*/ 2147483647 w 1775"/>
              <a:gd name="T61" fmla="*/ 2147483647 h 1662"/>
              <a:gd name="T62" fmla="*/ 2147483647 w 1775"/>
              <a:gd name="T63" fmla="*/ 2147483647 h 1662"/>
              <a:gd name="T64" fmla="*/ 2147483647 w 1775"/>
              <a:gd name="T65" fmla="*/ 2147483647 h 1662"/>
              <a:gd name="T66" fmla="*/ 2147483647 w 1775"/>
              <a:gd name="T67" fmla="*/ 2147483647 h 1662"/>
              <a:gd name="T68" fmla="*/ 2147483647 w 1775"/>
              <a:gd name="T69" fmla="*/ 2147483647 h 1662"/>
              <a:gd name="T70" fmla="*/ 2147483647 w 1775"/>
              <a:gd name="T71" fmla="*/ 2147483647 h 1662"/>
              <a:gd name="T72" fmla="*/ 2147483647 w 1775"/>
              <a:gd name="T73" fmla="*/ 2147483647 h 16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75"/>
              <a:gd name="T112" fmla="*/ 0 h 1662"/>
              <a:gd name="T113" fmla="*/ 1775 w 1775"/>
              <a:gd name="T114" fmla="*/ 1662 h 16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75" h="1662">
                <a:moveTo>
                  <a:pt x="1677" y="569"/>
                </a:moveTo>
                <a:cubicBezTo>
                  <a:pt x="1714" y="559"/>
                  <a:pt x="1732" y="557"/>
                  <a:pt x="1744" y="519"/>
                </a:cubicBezTo>
                <a:cubicBezTo>
                  <a:pt x="1727" y="464"/>
                  <a:pt x="1663" y="445"/>
                  <a:pt x="1611" y="435"/>
                </a:cubicBezTo>
                <a:cubicBezTo>
                  <a:pt x="1570" y="407"/>
                  <a:pt x="1550" y="385"/>
                  <a:pt x="1502" y="368"/>
                </a:cubicBezTo>
                <a:cubicBezTo>
                  <a:pt x="1477" y="385"/>
                  <a:pt x="1455" y="393"/>
                  <a:pt x="1427" y="402"/>
                </a:cubicBezTo>
                <a:cubicBezTo>
                  <a:pt x="1410" y="408"/>
                  <a:pt x="1377" y="418"/>
                  <a:pt x="1377" y="418"/>
                </a:cubicBezTo>
                <a:cubicBezTo>
                  <a:pt x="1354" y="452"/>
                  <a:pt x="1352" y="465"/>
                  <a:pt x="1310" y="452"/>
                </a:cubicBezTo>
                <a:cubicBezTo>
                  <a:pt x="1281" y="410"/>
                  <a:pt x="1284" y="366"/>
                  <a:pt x="1268" y="318"/>
                </a:cubicBezTo>
                <a:cubicBezTo>
                  <a:pt x="1262" y="300"/>
                  <a:pt x="1250" y="247"/>
                  <a:pt x="1235" y="243"/>
                </a:cubicBezTo>
                <a:cubicBezTo>
                  <a:pt x="1203" y="234"/>
                  <a:pt x="1168" y="238"/>
                  <a:pt x="1135" y="235"/>
                </a:cubicBezTo>
                <a:cubicBezTo>
                  <a:pt x="1084" y="221"/>
                  <a:pt x="1045" y="188"/>
                  <a:pt x="1001" y="160"/>
                </a:cubicBezTo>
                <a:cubicBezTo>
                  <a:pt x="978" y="145"/>
                  <a:pt x="912" y="144"/>
                  <a:pt x="901" y="143"/>
                </a:cubicBezTo>
                <a:cubicBezTo>
                  <a:pt x="869" y="133"/>
                  <a:pt x="831" y="124"/>
                  <a:pt x="801" y="109"/>
                </a:cubicBezTo>
                <a:cubicBezTo>
                  <a:pt x="792" y="105"/>
                  <a:pt x="786" y="95"/>
                  <a:pt x="776" y="93"/>
                </a:cubicBezTo>
                <a:cubicBezTo>
                  <a:pt x="752" y="87"/>
                  <a:pt x="726" y="87"/>
                  <a:pt x="701" y="84"/>
                </a:cubicBezTo>
                <a:cubicBezTo>
                  <a:pt x="670" y="64"/>
                  <a:pt x="653" y="55"/>
                  <a:pt x="617" y="68"/>
                </a:cubicBezTo>
                <a:cubicBezTo>
                  <a:pt x="607" y="101"/>
                  <a:pt x="615" y="120"/>
                  <a:pt x="626" y="151"/>
                </a:cubicBezTo>
                <a:cubicBezTo>
                  <a:pt x="614" y="276"/>
                  <a:pt x="647" y="253"/>
                  <a:pt x="500" y="235"/>
                </a:cubicBezTo>
                <a:cubicBezTo>
                  <a:pt x="491" y="234"/>
                  <a:pt x="483" y="229"/>
                  <a:pt x="475" y="226"/>
                </a:cubicBezTo>
                <a:cubicBezTo>
                  <a:pt x="452" y="190"/>
                  <a:pt x="417" y="171"/>
                  <a:pt x="392" y="135"/>
                </a:cubicBezTo>
                <a:cubicBezTo>
                  <a:pt x="370" y="65"/>
                  <a:pt x="256" y="96"/>
                  <a:pt x="200" y="93"/>
                </a:cubicBezTo>
                <a:cubicBezTo>
                  <a:pt x="173" y="54"/>
                  <a:pt x="129" y="16"/>
                  <a:pt x="83" y="1"/>
                </a:cubicBezTo>
                <a:cubicBezTo>
                  <a:pt x="58" y="4"/>
                  <a:pt x="31" y="0"/>
                  <a:pt x="8" y="9"/>
                </a:cubicBezTo>
                <a:cubicBezTo>
                  <a:pt x="0" y="12"/>
                  <a:pt x="0" y="25"/>
                  <a:pt x="0" y="34"/>
                </a:cubicBezTo>
                <a:cubicBezTo>
                  <a:pt x="0" y="97"/>
                  <a:pt x="26" y="134"/>
                  <a:pt x="75" y="168"/>
                </a:cubicBezTo>
                <a:cubicBezTo>
                  <a:pt x="87" y="206"/>
                  <a:pt x="75" y="220"/>
                  <a:pt x="116" y="235"/>
                </a:cubicBezTo>
                <a:cubicBezTo>
                  <a:pt x="141" y="260"/>
                  <a:pt x="159" y="273"/>
                  <a:pt x="192" y="285"/>
                </a:cubicBezTo>
                <a:cubicBezTo>
                  <a:pt x="195" y="357"/>
                  <a:pt x="189" y="430"/>
                  <a:pt x="200" y="502"/>
                </a:cubicBezTo>
                <a:cubicBezTo>
                  <a:pt x="201" y="511"/>
                  <a:pt x="219" y="504"/>
                  <a:pt x="225" y="510"/>
                </a:cubicBezTo>
                <a:cubicBezTo>
                  <a:pt x="270" y="555"/>
                  <a:pt x="290" y="618"/>
                  <a:pt x="325" y="669"/>
                </a:cubicBezTo>
                <a:cubicBezTo>
                  <a:pt x="336" y="703"/>
                  <a:pt x="341" y="718"/>
                  <a:pt x="367" y="744"/>
                </a:cubicBezTo>
                <a:cubicBezTo>
                  <a:pt x="388" y="809"/>
                  <a:pt x="393" y="837"/>
                  <a:pt x="442" y="886"/>
                </a:cubicBezTo>
                <a:cubicBezTo>
                  <a:pt x="455" y="927"/>
                  <a:pt x="467" y="948"/>
                  <a:pt x="492" y="986"/>
                </a:cubicBezTo>
                <a:cubicBezTo>
                  <a:pt x="503" y="1003"/>
                  <a:pt x="542" y="1019"/>
                  <a:pt x="542" y="1019"/>
                </a:cubicBezTo>
                <a:cubicBezTo>
                  <a:pt x="561" y="1073"/>
                  <a:pt x="574" y="1066"/>
                  <a:pt x="617" y="1095"/>
                </a:cubicBezTo>
                <a:cubicBezTo>
                  <a:pt x="623" y="1103"/>
                  <a:pt x="634" y="1110"/>
                  <a:pt x="634" y="1120"/>
                </a:cubicBezTo>
                <a:cubicBezTo>
                  <a:pt x="634" y="1144"/>
                  <a:pt x="588" y="1155"/>
                  <a:pt x="642" y="1136"/>
                </a:cubicBezTo>
                <a:cubicBezTo>
                  <a:pt x="685" y="1152"/>
                  <a:pt x="711" y="1142"/>
                  <a:pt x="743" y="1111"/>
                </a:cubicBezTo>
                <a:cubicBezTo>
                  <a:pt x="823" y="1140"/>
                  <a:pt x="709" y="1106"/>
                  <a:pt x="793" y="1103"/>
                </a:cubicBezTo>
                <a:cubicBezTo>
                  <a:pt x="860" y="1100"/>
                  <a:pt x="926" y="1108"/>
                  <a:pt x="993" y="1111"/>
                </a:cubicBezTo>
                <a:cubicBezTo>
                  <a:pt x="996" y="1119"/>
                  <a:pt x="1004" y="1128"/>
                  <a:pt x="1001" y="1136"/>
                </a:cubicBezTo>
                <a:cubicBezTo>
                  <a:pt x="997" y="1147"/>
                  <a:pt x="983" y="1152"/>
                  <a:pt x="976" y="1161"/>
                </a:cubicBezTo>
                <a:cubicBezTo>
                  <a:pt x="960" y="1181"/>
                  <a:pt x="959" y="1188"/>
                  <a:pt x="951" y="1211"/>
                </a:cubicBezTo>
                <a:cubicBezTo>
                  <a:pt x="944" y="1288"/>
                  <a:pt x="944" y="1349"/>
                  <a:pt x="876" y="1395"/>
                </a:cubicBezTo>
                <a:cubicBezTo>
                  <a:pt x="832" y="1459"/>
                  <a:pt x="888" y="1392"/>
                  <a:pt x="743" y="1428"/>
                </a:cubicBezTo>
                <a:cubicBezTo>
                  <a:pt x="731" y="1431"/>
                  <a:pt x="720" y="1470"/>
                  <a:pt x="717" y="1479"/>
                </a:cubicBezTo>
                <a:cubicBezTo>
                  <a:pt x="726" y="1600"/>
                  <a:pt x="709" y="1615"/>
                  <a:pt x="801" y="1662"/>
                </a:cubicBezTo>
                <a:cubicBezTo>
                  <a:pt x="820" y="1659"/>
                  <a:pt x="840" y="1660"/>
                  <a:pt x="859" y="1654"/>
                </a:cubicBezTo>
                <a:cubicBezTo>
                  <a:pt x="900" y="1642"/>
                  <a:pt x="889" y="1601"/>
                  <a:pt x="901" y="1570"/>
                </a:cubicBezTo>
                <a:cubicBezTo>
                  <a:pt x="911" y="1542"/>
                  <a:pt x="968" y="1512"/>
                  <a:pt x="968" y="1512"/>
                </a:cubicBezTo>
                <a:cubicBezTo>
                  <a:pt x="990" y="1442"/>
                  <a:pt x="990" y="1420"/>
                  <a:pt x="1068" y="1403"/>
                </a:cubicBezTo>
                <a:cubicBezTo>
                  <a:pt x="1201" y="1315"/>
                  <a:pt x="1137" y="1339"/>
                  <a:pt x="1344" y="1328"/>
                </a:cubicBezTo>
                <a:cubicBezTo>
                  <a:pt x="1404" y="1309"/>
                  <a:pt x="1399" y="1320"/>
                  <a:pt x="1419" y="1261"/>
                </a:cubicBezTo>
                <a:cubicBezTo>
                  <a:pt x="1406" y="1179"/>
                  <a:pt x="1389" y="1113"/>
                  <a:pt x="1344" y="1044"/>
                </a:cubicBezTo>
                <a:cubicBezTo>
                  <a:pt x="1333" y="1027"/>
                  <a:pt x="1310" y="1022"/>
                  <a:pt x="1293" y="1011"/>
                </a:cubicBezTo>
                <a:cubicBezTo>
                  <a:pt x="1285" y="1005"/>
                  <a:pt x="1268" y="994"/>
                  <a:pt x="1268" y="994"/>
                </a:cubicBezTo>
                <a:cubicBezTo>
                  <a:pt x="1265" y="986"/>
                  <a:pt x="1254" y="975"/>
                  <a:pt x="1260" y="969"/>
                </a:cubicBezTo>
                <a:cubicBezTo>
                  <a:pt x="1265" y="964"/>
                  <a:pt x="1331" y="947"/>
                  <a:pt x="1344" y="944"/>
                </a:cubicBezTo>
                <a:cubicBezTo>
                  <a:pt x="1372" y="926"/>
                  <a:pt x="1383" y="904"/>
                  <a:pt x="1410" y="886"/>
                </a:cubicBezTo>
                <a:cubicBezTo>
                  <a:pt x="1416" y="868"/>
                  <a:pt x="1433" y="855"/>
                  <a:pt x="1435" y="836"/>
                </a:cubicBezTo>
                <a:cubicBezTo>
                  <a:pt x="1439" y="795"/>
                  <a:pt x="1415" y="759"/>
                  <a:pt x="1394" y="727"/>
                </a:cubicBezTo>
                <a:cubicBezTo>
                  <a:pt x="1376" y="629"/>
                  <a:pt x="1405" y="692"/>
                  <a:pt x="1360" y="685"/>
                </a:cubicBezTo>
                <a:cubicBezTo>
                  <a:pt x="1350" y="683"/>
                  <a:pt x="1343" y="674"/>
                  <a:pt x="1335" y="669"/>
                </a:cubicBezTo>
                <a:cubicBezTo>
                  <a:pt x="1353" y="620"/>
                  <a:pt x="1369" y="627"/>
                  <a:pt x="1419" y="635"/>
                </a:cubicBezTo>
                <a:cubicBezTo>
                  <a:pt x="1451" y="647"/>
                  <a:pt x="1466" y="651"/>
                  <a:pt x="1477" y="685"/>
                </a:cubicBezTo>
                <a:cubicBezTo>
                  <a:pt x="1485" y="682"/>
                  <a:pt x="1496" y="683"/>
                  <a:pt x="1502" y="677"/>
                </a:cubicBezTo>
                <a:cubicBezTo>
                  <a:pt x="1516" y="663"/>
                  <a:pt x="1536" y="627"/>
                  <a:pt x="1536" y="627"/>
                </a:cubicBezTo>
                <a:cubicBezTo>
                  <a:pt x="1555" y="548"/>
                  <a:pt x="1638" y="581"/>
                  <a:pt x="1719" y="577"/>
                </a:cubicBezTo>
                <a:cubicBezTo>
                  <a:pt x="1726" y="570"/>
                  <a:pt x="1759" y="541"/>
                  <a:pt x="1761" y="527"/>
                </a:cubicBezTo>
                <a:cubicBezTo>
                  <a:pt x="1775" y="452"/>
                  <a:pt x="1633" y="462"/>
                  <a:pt x="1611" y="460"/>
                </a:cubicBezTo>
                <a:cubicBezTo>
                  <a:pt x="1567" y="430"/>
                  <a:pt x="1547" y="377"/>
                  <a:pt x="1494" y="360"/>
                </a:cubicBezTo>
                <a:cubicBezTo>
                  <a:pt x="1458" y="371"/>
                  <a:pt x="1429" y="390"/>
                  <a:pt x="1394" y="402"/>
                </a:cubicBezTo>
                <a:cubicBezTo>
                  <a:pt x="1358" y="378"/>
                  <a:pt x="1335" y="348"/>
                  <a:pt x="1293" y="335"/>
                </a:cubicBezTo>
                <a:cubicBezTo>
                  <a:pt x="1290" y="310"/>
                  <a:pt x="1294" y="284"/>
                  <a:pt x="1285" y="260"/>
                </a:cubicBezTo>
                <a:cubicBezTo>
                  <a:pt x="1255" y="180"/>
                  <a:pt x="1216" y="193"/>
                  <a:pt x="1143" y="193"/>
                </a:cubicBezTo>
              </a:path>
            </a:pathLst>
          </a:custGeom>
          <a:noFill/>
          <a:ln w="57150" cmpd="sng">
            <a:solidFill>
              <a:schemeClr val="tx1"/>
            </a:solidFill>
            <a:round/>
            <a:headEnd/>
            <a:tailEnd/>
          </a:ln>
        </p:spPr>
        <p:txBody>
          <a:bodyPr/>
          <a:lstStyle/>
          <a:p>
            <a:endParaRPr lang="en-US"/>
          </a:p>
        </p:txBody>
      </p:sp>
      <p:sp>
        <p:nvSpPr>
          <p:cNvPr id="117773" name="Line 13"/>
          <p:cNvSpPr>
            <a:spLocks noChangeShapeType="1"/>
          </p:cNvSpPr>
          <p:nvPr/>
        </p:nvSpPr>
        <p:spPr bwMode="auto">
          <a:xfrm flipH="1">
            <a:off x="6288088" y="1341438"/>
            <a:ext cx="3552825" cy="987425"/>
          </a:xfrm>
          <a:prstGeom prst="line">
            <a:avLst/>
          </a:prstGeom>
          <a:noFill/>
          <a:ln w="38100">
            <a:solidFill>
              <a:srgbClr val="800000"/>
            </a:solidFill>
            <a:round/>
            <a:headEnd/>
            <a:tailEnd type="triangle" w="med" len="med"/>
          </a:ln>
        </p:spPr>
        <p:txBody>
          <a:bodyPr/>
          <a:lstStyle/>
          <a:p>
            <a:endParaRPr lang="en-US"/>
          </a:p>
        </p:txBody>
      </p:sp>
      <p:sp>
        <p:nvSpPr>
          <p:cNvPr id="117774" name="Freeform 14"/>
          <p:cNvSpPr>
            <a:spLocks/>
          </p:cNvSpPr>
          <p:nvPr/>
        </p:nvSpPr>
        <p:spPr bwMode="auto">
          <a:xfrm>
            <a:off x="4751388" y="3213100"/>
            <a:ext cx="1098550" cy="568325"/>
          </a:xfrm>
          <a:custGeom>
            <a:avLst/>
            <a:gdLst>
              <a:gd name="T0" fmla="*/ 2147483647 w 519"/>
              <a:gd name="T1" fmla="*/ 2147483647 h 358"/>
              <a:gd name="T2" fmla="*/ 2147483647 w 519"/>
              <a:gd name="T3" fmla="*/ 2147483647 h 358"/>
              <a:gd name="T4" fmla="*/ 2147483647 w 519"/>
              <a:gd name="T5" fmla="*/ 2147483647 h 358"/>
              <a:gd name="T6" fmla="*/ 2147483647 w 519"/>
              <a:gd name="T7" fmla="*/ 2147483647 h 358"/>
              <a:gd name="T8" fmla="*/ 2147483647 w 519"/>
              <a:gd name="T9" fmla="*/ 2147483647 h 358"/>
              <a:gd name="T10" fmla="*/ 2147483647 w 519"/>
              <a:gd name="T11" fmla="*/ 2147483647 h 358"/>
              <a:gd name="T12" fmla="*/ 2147483647 w 519"/>
              <a:gd name="T13" fmla="*/ 2147483647 h 358"/>
              <a:gd name="T14" fmla="*/ 2147483647 w 519"/>
              <a:gd name="T15" fmla="*/ 2147483647 h 358"/>
              <a:gd name="T16" fmla="*/ 2147483647 w 519"/>
              <a:gd name="T17" fmla="*/ 2147483647 h 358"/>
              <a:gd name="T18" fmla="*/ 2147483647 w 519"/>
              <a:gd name="T19" fmla="*/ 2147483647 h 358"/>
              <a:gd name="T20" fmla="*/ 2147483647 w 519"/>
              <a:gd name="T21" fmla="*/ 2147483647 h 358"/>
              <a:gd name="T22" fmla="*/ 2147483647 w 519"/>
              <a:gd name="T23" fmla="*/ 2147483647 h 358"/>
              <a:gd name="T24" fmla="*/ 2147483647 w 519"/>
              <a:gd name="T25" fmla="*/ 2147483647 h 358"/>
              <a:gd name="T26" fmla="*/ 2147483647 w 519"/>
              <a:gd name="T27" fmla="*/ 2147483647 h 358"/>
              <a:gd name="T28" fmla="*/ 2147483647 w 519"/>
              <a:gd name="T29" fmla="*/ 2147483647 h 358"/>
              <a:gd name="T30" fmla="*/ 2147483647 w 519"/>
              <a:gd name="T31" fmla="*/ 2147483647 h 358"/>
              <a:gd name="T32" fmla="*/ 2147483647 w 519"/>
              <a:gd name="T33" fmla="*/ 2147483647 h 358"/>
              <a:gd name="T34" fmla="*/ 2147483647 w 519"/>
              <a:gd name="T35" fmla="*/ 2147483647 h 3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19"/>
              <a:gd name="T55" fmla="*/ 0 h 358"/>
              <a:gd name="T56" fmla="*/ 519 w 519"/>
              <a:gd name="T57" fmla="*/ 358 h 3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19" h="358">
                <a:moveTo>
                  <a:pt x="507" y="57"/>
                </a:moveTo>
                <a:cubicBezTo>
                  <a:pt x="465" y="29"/>
                  <a:pt x="451" y="23"/>
                  <a:pt x="407" y="7"/>
                </a:cubicBezTo>
                <a:cubicBezTo>
                  <a:pt x="335" y="11"/>
                  <a:pt x="258" y="0"/>
                  <a:pt x="190" y="24"/>
                </a:cubicBezTo>
                <a:cubicBezTo>
                  <a:pt x="171" y="31"/>
                  <a:pt x="157" y="46"/>
                  <a:pt x="140" y="57"/>
                </a:cubicBezTo>
                <a:cubicBezTo>
                  <a:pt x="132" y="63"/>
                  <a:pt x="115" y="74"/>
                  <a:pt x="115" y="74"/>
                </a:cubicBezTo>
                <a:cubicBezTo>
                  <a:pt x="75" y="132"/>
                  <a:pt x="98" y="135"/>
                  <a:pt x="56" y="107"/>
                </a:cubicBezTo>
                <a:cubicBezTo>
                  <a:pt x="0" y="127"/>
                  <a:pt x="17" y="150"/>
                  <a:pt x="23" y="208"/>
                </a:cubicBezTo>
                <a:cubicBezTo>
                  <a:pt x="26" y="238"/>
                  <a:pt x="28" y="269"/>
                  <a:pt x="31" y="299"/>
                </a:cubicBezTo>
                <a:cubicBezTo>
                  <a:pt x="84" y="265"/>
                  <a:pt x="90" y="275"/>
                  <a:pt x="165" y="283"/>
                </a:cubicBezTo>
                <a:cubicBezTo>
                  <a:pt x="174" y="310"/>
                  <a:pt x="206" y="358"/>
                  <a:pt x="206" y="358"/>
                </a:cubicBezTo>
                <a:cubicBezTo>
                  <a:pt x="233" y="353"/>
                  <a:pt x="267" y="351"/>
                  <a:pt x="290" y="333"/>
                </a:cubicBezTo>
                <a:cubicBezTo>
                  <a:pt x="331" y="300"/>
                  <a:pt x="280" y="313"/>
                  <a:pt x="332" y="291"/>
                </a:cubicBezTo>
                <a:cubicBezTo>
                  <a:pt x="357" y="280"/>
                  <a:pt x="389" y="274"/>
                  <a:pt x="415" y="266"/>
                </a:cubicBezTo>
                <a:cubicBezTo>
                  <a:pt x="434" y="239"/>
                  <a:pt x="471" y="201"/>
                  <a:pt x="499" y="183"/>
                </a:cubicBezTo>
                <a:cubicBezTo>
                  <a:pt x="502" y="149"/>
                  <a:pt x="503" y="116"/>
                  <a:pt x="507" y="82"/>
                </a:cubicBezTo>
                <a:cubicBezTo>
                  <a:pt x="508" y="73"/>
                  <a:pt x="519" y="65"/>
                  <a:pt x="515" y="57"/>
                </a:cubicBezTo>
                <a:cubicBezTo>
                  <a:pt x="510" y="48"/>
                  <a:pt x="431" y="42"/>
                  <a:pt x="423" y="41"/>
                </a:cubicBezTo>
                <a:cubicBezTo>
                  <a:pt x="399" y="32"/>
                  <a:pt x="379" y="20"/>
                  <a:pt x="357" y="7"/>
                </a:cubicBezTo>
              </a:path>
            </a:pathLst>
          </a:custGeom>
          <a:noFill/>
          <a:ln w="57150" cmpd="sng">
            <a:solidFill>
              <a:srgbClr val="FF00FF"/>
            </a:solidFill>
            <a:round/>
            <a:headEnd/>
            <a:tailEnd/>
          </a:ln>
        </p:spPr>
        <p:txBody>
          <a:bodyPr/>
          <a:lstStyle/>
          <a:p>
            <a:endParaRPr lang="en-US"/>
          </a:p>
        </p:txBody>
      </p:sp>
      <p:sp>
        <p:nvSpPr>
          <p:cNvPr id="117775" name="Text Box 15"/>
          <p:cNvSpPr txBox="1">
            <a:spLocks noChangeArrowheads="1"/>
          </p:cNvSpPr>
          <p:nvPr/>
        </p:nvSpPr>
        <p:spPr bwMode="auto">
          <a:xfrm>
            <a:off x="10261600" y="1828800"/>
            <a:ext cx="1930400" cy="641350"/>
          </a:xfrm>
          <a:prstGeom prst="rect">
            <a:avLst/>
          </a:prstGeom>
          <a:solidFill>
            <a:srgbClr val="666699"/>
          </a:solidFill>
          <a:ln w="9525">
            <a:noFill/>
            <a:miter lim="800000"/>
            <a:headEnd/>
            <a:tailEnd/>
          </a:ln>
        </p:spPr>
        <p:txBody>
          <a:bodyPr>
            <a:spAutoFit/>
          </a:bodyPr>
          <a:lstStyle/>
          <a:p>
            <a:pPr>
              <a:spcBef>
                <a:spcPct val="50000"/>
              </a:spcBef>
            </a:pPr>
            <a:r>
              <a:rPr lang="vi-VN" b="1">
                <a:solidFill>
                  <a:schemeClr val="bg1"/>
                </a:solidFill>
                <a:latin typeface="Tahoma" pitchFamily="34" charset="0"/>
              </a:rPr>
              <a:t>Đất mặn, đất phèn</a:t>
            </a:r>
          </a:p>
        </p:txBody>
      </p:sp>
      <p:sp>
        <p:nvSpPr>
          <p:cNvPr id="117776" name="Line 16"/>
          <p:cNvSpPr>
            <a:spLocks noChangeShapeType="1"/>
          </p:cNvSpPr>
          <p:nvPr/>
        </p:nvSpPr>
        <p:spPr bwMode="auto">
          <a:xfrm flipH="1">
            <a:off x="6769100" y="2349500"/>
            <a:ext cx="3905250" cy="1150938"/>
          </a:xfrm>
          <a:prstGeom prst="line">
            <a:avLst/>
          </a:prstGeom>
          <a:noFill/>
          <a:ln w="38100">
            <a:solidFill>
              <a:srgbClr val="008000"/>
            </a:solidFill>
            <a:round/>
            <a:headEnd/>
            <a:tailEnd type="triangle" w="med" len="med"/>
          </a:ln>
        </p:spPr>
        <p:txBody>
          <a:bodyPr/>
          <a:lstStyle/>
          <a:p>
            <a:endParaRPr lang="en-US"/>
          </a:p>
        </p:txBody>
      </p:sp>
      <p:sp>
        <p:nvSpPr>
          <p:cNvPr id="117777" name="Line 17"/>
          <p:cNvSpPr>
            <a:spLocks noChangeShapeType="1"/>
          </p:cNvSpPr>
          <p:nvPr/>
        </p:nvSpPr>
        <p:spPr bwMode="auto">
          <a:xfrm flipH="1">
            <a:off x="5135563" y="1052513"/>
            <a:ext cx="3476625" cy="2520950"/>
          </a:xfrm>
          <a:prstGeom prst="line">
            <a:avLst/>
          </a:prstGeom>
          <a:noFill/>
          <a:ln w="38100">
            <a:solidFill>
              <a:srgbClr val="FF0000"/>
            </a:solidFill>
            <a:round/>
            <a:headEnd/>
            <a:tailEnd type="triangle" w="med" len="med"/>
          </a:ln>
        </p:spPr>
        <p:txBody>
          <a:bodyPr/>
          <a:lstStyle/>
          <a:p>
            <a:endParaRPr lang="en-US"/>
          </a:p>
        </p:txBody>
      </p:sp>
      <p:sp>
        <p:nvSpPr>
          <p:cNvPr id="117778" name="Text Box 18"/>
          <p:cNvSpPr txBox="1">
            <a:spLocks noChangeArrowheads="1"/>
          </p:cNvSpPr>
          <p:nvPr/>
        </p:nvSpPr>
        <p:spPr bwMode="auto">
          <a:xfrm>
            <a:off x="10363200" y="2590800"/>
            <a:ext cx="1828800" cy="915988"/>
          </a:xfrm>
          <a:prstGeom prst="rect">
            <a:avLst/>
          </a:prstGeom>
          <a:solidFill>
            <a:srgbClr val="C0C0C0"/>
          </a:solidFill>
          <a:ln w="9525">
            <a:noFill/>
            <a:miter lim="800000"/>
            <a:headEnd/>
            <a:tailEnd/>
          </a:ln>
        </p:spPr>
        <p:txBody>
          <a:bodyPr>
            <a:spAutoFit/>
          </a:bodyPr>
          <a:lstStyle/>
          <a:p>
            <a:pPr algn="ctr">
              <a:spcBef>
                <a:spcPct val="50000"/>
              </a:spcBef>
            </a:pPr>
            <a:r>
              <a:rPr lang="en-US" b="1">
                <a:solidFill>
                  <a:srgbClr val="990000"/>
                </a:solidFill>
                <a:latin typeface="Tahoma" pitchFamily="34" charset="0"/>
              </a:rPr>
              <a:t>Đất xám trên phù sa cổ</a:t>
            </a:r>
            <a:endParaRPr lang="vi-VN" b="1">
              <a:solidFill>
                <a:srgbClr val="990000"/>
              </a:solidFill>
              <a:latin typeface="Tahoma" pitchFamily="34" charset="0"/>
            </a:endParaRPr>
          </a:p>
        </p:txBody>
      </p:sp>
      <p:sp>
        <p:nvSpPr>
          <p:cNvPr id="117779" name="Line 19"/>
          <p:cNvSpPr>
            <a:spLocks noChangeShapeType="1"/>
          </p:cNvSpPr>
          <p:nvPr/>
        </p:nvSpPr>
        <p:spPr bwMode="auto">
          <a:xfrm flipH="1" flipV="1">
            <a:off x="4656138" y="1700213"/>
            <a:ext cx="5759450" cy="1441450"/>
          </a:xfrm>
          <a:prstGeom prst="line">
            <a:avLst/>
          </a:prstGeom>
          <a:noFill/>
          <a:ln w="38100">
            <a:solidFill>
              <a:srgbClr val="FF00FF"/>
            </a:solidFill>
            <a:round/>
            <a:headEnd/>
            <a:tailEnd type="triangle" w="med" len="med"/>
          </a:ln>
        </p:spPr>
        <p:txBody>
          <a:bodyPr/>
          <a:lstStyle/>
          <a:p>
            <a:endParaRPr lang="en-US"/>
          </a:p>
        </p:txBody>
      </p:sp>
      <p:sp>
        <p:nvSpPr>
          <p:cNvPr id="117780" name="Freeform 20"/>
          <p:cNvSpPr>
            <a:spLocks/>
          </p:cNvSpPr>
          <p:nvPr/>
        </p:nvSpPr>
        <p:spPr bwMode="auto">
          <a:xfrm>
            <a:off x="4030663" y="1268413"/>
            <a:ext cx="1009650" cy="576262"/>
          </a:xfrm>
          <a:custGeom>
            <a:avLst/>
            <a:gdLst>
              <a:gd name="T0" fmla="*/ 2147483647 w 477"/>
              <a:gd name="T1" fmla="*/ 2147483647 h 329"/>
              <a:gd name="T2" fmla="*/ 2147483647 w 477"/>
              <a:gd name="T3" fmla="*/ 2147483647 h 329"/>
              <a:gd name="T4" fmla="*/ 2147483647 w 477"/>
              <a:gd name="T5" fmla="*/ 2147483647 h 329"/>
              <a:gd name="T6" fmla="*/ 2147483647 w 477"/>
              <a:gd name="T7" fmla="*/ 2147483647 h 329"/>
              <a:gd name="T8" fmla="*/ 2147483647 w 477"/>
              <a:gd name="T9" fmla="*/ 0 h 329"/>
              <a:gd name="T10" fmla="*/ 0 w 477"/>
              <a:gd name="T11" fmla="*/ 2147483647 h 329"/>
              <a:gd name="T12" fmla="*/ 2147483647 w 477"/>
              <a:gd name="T13" fmla="*/ 2147483647 h 329"/>
              <a:gd name="T14" fmla="*/ 2147483647 w 477"/>
              <a:gd name="T15" fmla="*/ 2147483647 h 329"/>
              <a:gd name="T16" fmla="*/ 2147483647 w 477"/>
              <a:gd name="T17" fmla="*/ 2147483647 h 329"/>
              <a:gd name="T18" fmla="*/ 2147483647 w 477"/>
              <a:gd name="T19" fmla="*/ 2147483647 h 329"/>
              <a:gd name="T20" fmla="*/ 2147483647 w 477"/>
              <a:gd name="T21" fmla="*/ 2147483647 h 329"/>
              <a:gd name="T22" fmla="*/ 2147483647 w 477"/>
              <a:gd name="T23" fmla="*/ 2147483647 h 329"/>
              <a:gd name="T24" fmla="*/ 2147483647 w 477"/>
              <a:gd name="T25" fmla="*/ 2147483647 h 329"/>
              <a:gd name="T26" fmla="*/ 2147483647 w 477"/>
              <a:gd name="T27" fmla="*/ 2147483647 h 329"/>
              <a:gd name="T28" fmla="*/ 2147483647 w 477"/>
              <a:gd name="T29" fmla="*/ 2147483647 h 32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7"/>
              <a:gd name="T46" fmla="*/ 0 h 329"/>
              <a:gd name="T47" fmla="*/ 477 w 477"/>
              <a:gd name="T48" fmla="*/ 329 h 32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7" h="329">
                <a:moveTo>
                  <a:pt x="460" y="167"/>
                </a:moveTo>
                <a:cubicBezTo>
                  <a:pt x="424" y="114"/>
                  <a:pt x="395" y="136"/>
                  <a:pt x="326" y="142"/>
                </a:cubicBezTo>
                <a:cubicBezTo>
                  <a:pt x="290" y="139"/>
                  <a:pt x="253" y="143"/>
                  <a:pt x="218" y="134"/>
                </a:cubicBezTo>
                <a:cubicBezTo>
                  <a:pt x="208" y="131"/>
                  <a:pt x="208" y="116"/>
                  <a:pt x="201" y="109"/>
                </a:cubicBezTo>
                <a:cubicBezTo>
                  <a:pt x="170" y="78"/>
                  <a:pt x="92" y="13"/>
                  <a:pt x="51" y="0"/>
                </a:cubicBezTo>
                <a:cubicBezTo>
                  <a:pt x="13" y="26"/>
                  <a:pt x="15" y="51"/>
                  <a:pt x="0" y="92"/>
                </a:cubicBezTo>
                <a:cubicBezTo>
                  <a:pt x="3" y="103"/>
                  <a:pt x="2" y="116"/>
                  <a:pt x="9" y="125"/>
                </a:cubicBezTo>
                <a:cubicBezTo>
                  <a:pt x="23" y="144"/>
                  <a:pt x="59" y="175"/>
                  <a:pt x="59" y="175"/>
                </a:cubicBezTo>
                <a:cubicBezTo>
                  <a:pt x="141" y="170"/>
                  <a:pt x="181" y="159"/>
                  <a:pt x="251" y="184"/>
                </a:cubicBezTo>
                <a:cubicBezTo>
                  <a:pt x="262" y="201"/>
                  <a:pt x="273" y="217"/>
                  <a:pt x="284" y="234"/>
                </a:cubicBezTo>
                <a:cubicBezTo>
                  <a:pt x="347" y="329"/>
                  <a:pt x="248" y="253"/>
                  <a:pt x="318" y="301"/>
                </a:cubicBezTo>
                <a:cubicBezTo>
                  <a:pt x="368" y="298"/>
                  <a:pt x="419" y="303"/>
                  <a:pt x="468" y="292"/>
                </a:cubicBezTo>
                <a:cubicBezTo>
                  <a:pt x="477" y="290"/>
                  <a:pt x="477" y="276"/>
                  <a:pt x="476" y="267"/>
                </a:cubicBezTo>
                <a:cubicBezTo>
                  <a:pt x="474" y="257"/>
                  <a:pt x="464" y="251"/>
                  <a:pt x="460" y="242"/>
                </a:cubicBezTo>
                <a:cubicBezTo>
                  <a:pt x="444" y="209"/>
                  <a:pt x="452" y="210"/>
                  <a:pt x="460" y="167"/>
                </a:cubicBezTo>
                <a:close/>
              </a:path>
            </a:pathLst>
          </a:custGeom>
          <a:noFill/>
          <a:ln w="57150" cmpd="sng">
            <a:solidFill>
              <a:srgbClr val="993366"/>
            </a:solidFill>
            <a:round/>
            <a:headEnd/>
            <a:tailEnd/>
          </a:ln>
        </p:spPr>
        <p:txBody>
          <a:bodyPr/>
          <a:lstStyle/>
          <a:p>
            <a:endParaRPr lang="en-US"/>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repeatCount="4000" fill="hold" grpId="0" nodeType="clickEffect">
                                  <p:stCondLst>
                                    <p:cond delay="0"/>
                                  </p:stCondLst>
                                  <p:childTnLst>
                                    <p:set>
                                      <p:cBhvr>
                                        <p:cTn id="6" dur="1" fill="hold">
                                          <p:stCondLst>
                                            <p:cond delay="0"/>
                                          </p:stCondLst>
                                        </p:cTn>
                                        <p:tgtEl>
                                          <p:spTgt spid="117764"/>
                                        </p:tgtEl>
                                        <p:attrNameLst>
                                          <p:attrName>style.visibility</p:attrName>
                                        </p:attrNameLst>
                                      </p:cBhvr>
                                      <p:to>
                                        <p:strVal val="visible"/>
                                      </p:to>
                                    </p:set>
                                    <p:animEffect transition="in" filter="strips(downLeft)">
                                      <p:cBhvr>
                                        <p:cTn id="7" dur="500"/>
                                        <p:tgtEl>
                                          <p:spTgt spid="117764"/>
                                        </p:tgtEl>
                                      </p:cBhvr>
                                    </p:animEffect>
                                  </p:childTnLst>
                                </p:cTn>
                              </p:par>
                              <p:par>
                                <p:cTn id="8" presetID="20" presetClass="entr" presetSubtype="0" repeatCount="4000" fill="hold" grpId="0" nodeType="withEffect">
                                  <p:stCondLst>
                                    <p:cond delay="0"/>
                                  </p:stCondLst>
                                  <p:childTnLst>
                                    <p:set>
                                      <p:cBhvr>
                                        <p:cTn id="9" dur="1" fill="hold">
                                          <p:stCondLst>
                                            <p:cond delay="0"/>
                                          </p:stCondLst>
                                        </p:cTn>
                                        <p:tgtEl>
                                          <p:spTgt spid="117767"/>
                                        </p:tgtEl>
                                        <p:attrNameLst>
                                          <p:attrName>style.visibility</p:attrName>
                                        </p:attrNameLst>
                                      </p:cBhvr>
                                      <p:to>
                                        <p:strVal val="visible"/>
                                      </p:to>
                                    </p:set>
                                    <p:animEffect transition="in" filter="wedge">
                                      <p:cBhvr>
                                        <p:cTn id="10" dur="1000"/>
                                        <p:tgtEl>
                                          <p:spTgt spid="117767"/>
                                        </p:tgtEl>
                                      </p:cBhvr>
                                    </p:animEffect>
                                  </p:childTnLst>
                                </p:cTn>
                              </p:par>
                              <p:par>
                                <p:cTn id="11" presetID="18" presetClass="entr" presetSubtype="12" repeatCount="4000" fill="hold" grpId="0" nodeType="withEffect">
                                  <p:stCondLst>
                                    <p:cond delay="0"/>
                                  </p:stCondLst>
                                  <p:childTnLst>
                                    <p:set>
                                      <p:cBhvr>
                                        <p:cTn id="12" dur="1" fill="hold">
                                          <p:stCondLst>
                                            <p:cond delay="0"/>
                                          </p:stCondLst>
                                        </p:cTn>
                                        <p:tgtEl>
                                          <p:spTgt spid="117768"/>
                                        </p:tgtEl>
                                        <p:attrNameLst>
                                          <p:attrName>style.visibility</p:attrName>
                                        </p:attrNameLst>
                                      </p:cBhvr>
                                      <p:to>
                                        <p:strVal val="visible"/>
                                      </p:to>
                                    </p:set>
                                    <p:animEffect transition="in" filter="strips(downLeft)">
                                      <p:cBhvr>
                                        <p:cTn id="13" dur="500"/>
                                        <p:tgtEl>
                                          <p:spTgt spid="117768"/>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xit" presetSubtype="16" fill="hold" grpId="1" nodeType="clickEffect">
                                  <p:stCondLst>
                                    <p:cond delay="0"/>
                                  </p:stCondLst>
                                  <p:childTnLst>
                                    <p:animEffect transition="out" filter="box(in)">
                                      <p:cBhvr>
                                        <p:cTn id="17" dur="500"/>
                                        <p:tgtEl>
                                          <p:spTgt spid="117767"/>
                                        </p:tgtEl>
                                      </p:cBhvr>
                                    </p:animEffect>
                                    <p:set>
                                      <p:cBhvr>
                                        <p:cTn id="18" dur="1" fill="hold">
                                          <p:stCondLst>
                                            <p:cond delay="499"/>
                                          </p:stCondLst>
                                        </p:cTn>
                                        <p:tgtEl>
                                          <p:spTgt spid="11776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repeatCount="3000" fill="hold" grpId="0" nodeType="clickEffect">
                                  <p:stCondLst>
                                    <p:cond delay="0"/>
                                  </p:stCondLst>
                                  <p:childTnLst>
                                    <p:set>
                                      <p:cBhvr>
                                        <p:cTn id="22" dur="1" fill="hold">
                                          <p:stCondLst>
                                            <p:cond delay="0"/>
                                          </p:stCondLst>
                                        </p:cTn>
                                        <p:tgtEl>
                                          <p:spTgt spid="117765"/>
                                        </p:tgtEl>
                                        <p:attrNameLst>
                                          <p:attrName>style.visibility</p:attrName>
                                        </p:attrNameLst>
                                      </p:cBhvr>
                                      <p:to>
                                        <p:strVal val="visible"/>
                                      </p:to>
                                    </p:set>
                                    <p:animEffect transition="in" filter="dissolve">
                                      <p:cBhvr>
                                        <p:cTn id="23" dur="500"/>
                                        <p:tgtEl>
                                          <p:spTgt spid="117765"/>
                                        </p:tgtEl>
                                      </p:cBhvr>
                                    </p:animEffect>
                                  </p:childTnLst>
                                </p:cTn>
                              </p:par>
                              <p:par>
                                <p:cTn id="24" presetID="16" presetClass="entr" presetSubtype="26" repeatCount="4000" fill="hold" grpId="0" nodeType="withEffect">
                                  <p:stCondLst>
                                    <p:cond delay="0"/>
                                  </p:stCondLst>
                                  <p:childTnLst>
                                    <p:set>
                                      <p:cBhvr>
                                        <p:cTn id="25" dur="1" fill="hold">
                                          <p:stCondLst>
                                            <p:cond delay="0"/>
                                          </p:stCondLst>
                                        </p:cTn>
                                        <p:tgtEl>
                                          <p:spTgt spid="117774"/>
                                        </p:tgtEl>
                                        <p:attrNameLst>
                                          <p:attrName>style.visibility</p:attrName>
                                        </p:attrNameLst>
                                      </p:cBhvr>
                                      <p:to>
                                        <p:strVal val="visible"/>
                                      </p:to>
                                    </p:set>
                                    <p:animEffect transition="in" filter="barn(inHorizontal)">
                                      <p:cBhvr>
                                        <p:cTn id="26" dur="500"/>
                                        <p:tgtEl>
                                          <p:spTgt spid="117774"/>
                                        </p:tgtEl>
                                      </p:cBhvr>
                                    </p:animEffect>
                                  </p:childTnLst>
                                </p:cTn>
                              </p:par>
                              <p:par>
                                <p:cTn id="27" presetID="18" presetClass="entr" presetSubtype="12" repeatCount="4000" fill="hold" grpId="0" nodeType="withEffect">
                                  <p:stCondLst>
                                    <p:cond delay="0"/>
                                  </p:stCondLst>
                                  <p:childTnLst>
                                    <p:set>
                                      <p:cBhvr>
                                        <p:cTn id="28" dur="1" fill="hold">
                                          <p:stCondLst>
                                            <p:cond delay="0"/>
                                          </p:stCondLst>
                                        </p:cTn>
                                        <p:tgtEl>
                                          <p:spTgt spid="117770"/>
                                        </p:tgtEl>
                                        <p:attrNameLst>
                                          <p:attrName>style.visibility</p:attrName>
                                        </p:attrNameLst>
                                      </p:cBhvr>
                                      <p:to>
                                        <p:strVal val="visible"/>
                                      </p:to>
                                    </p:set>
                                    <p:animEffect transition="in" filter="strips(downLeft)">
                                      <p:cBhvr>
                                        <p:cTn id="29" dur="500"/>
                                        <p:tgtEl>
                                          <p:spTgt spid="117770"/>
                                        </p:tgtEl>
                                      </p:cBhvr>
                                    </p:animEffect>
                                  </p:childTnLst>
                                </p:cTn>
                              </p:par>
                              <p:par>
                                <p:cTn id="30" presetID="18" presetClass="entr" presetSubtype="12" repeatCount="4000" fill="hold" grpId="0" nodeType="withEffect">
                                  <p:stCondLst>
                                    <p:cond delay="0"/>
                                  </p:stCondLst>
                                  <p:childTnLst>
                                    <p:set>
                                      <p:cBhvr>
                                        <p:cTn id="31" dur="1" fill="hold">
                                          <p:stCondLst>
                                            <p:cond delay="0"/>
                                          </p:stCondLst>
                                        </p:cTn>
                                        <p:tgtEl>
                                          <p:spTgt spid="117777"/>
                                        </p:tgtEl>
                                        <p:attrNameLst>
                                          <p:attrName>style.visibility</p:attrName>
                                        </p:attrNameLst>
                                      </p:cBhvr>
                                      <p:to>
                                        <p:strVal val="visible"/>
                                      </p:to>
                                    </p:set>
                                    <p:animEffect transition="in" filter="strips(downLeft)">
                                      <p:cBhvr>
                                        <p:cTn id="32" dur="500"/>
                                        <p:tgtEl>
                                          <p:spTgt spid="117777"/>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xit" presetSubtype="16" fill="hold" grpId="1" nodeType="clickEffect">
                                  <p:stCondLst>
                                    <p:cond delay="0"/>
                                  </p:stCondLst>
                                  <p:childTnLst>
                                    <p:animEffect transition="out" filter="box(in)">
                                      <p:cBhvr>
                                        <p:cTn id="36" dur="500"/>
                                        <p:tgtEl>
                                          <p:spTgt spid="117774"/>
                                        </p:tgtEl>
                                      </p:cBhvr>
                                    </p:animEffect>
                                    <p:set>
                                      <p:cBhvr>
                                        <p:cTn id="37" dur="1" fill="hold">
                                          <p:stCondLst>
                                            <p:cond delay="499"/>
                                          </p:stCondLst>
                                        </p:cTn>
                                        <p:tgtEl>
                                          <p:spTgt spid="117774"/>
                                        </p:tgtEl>
                                        <p:attrNameLst>
                                          <p:attrName>style.visibility</p:attrName>
                                        </p:attrNameLst>
                                      </p:cBhvr>
                                      <p:to>
                                        <p:strVal val="hidden"/>
                                      </p:to>
                                    </p:set>
                                  </p:childTnLst>
                                </p:cTn>
                              </p:par>
                              <p:par>
                                <p:cTn id="38" presetID="9" presetClass="entr" presetSubtype="0" repeatCount="3000" fill="hold" grpId="0" nodeType="withEffect">
                                  <p:stCondLst>
                                    <p:cond delay="0"/>
                                  </p:stCondLst>
                                  <p:childTnLst>
                                    <p:set>
                                      <p:cBhvr>
                                        <p:cTn id="39" dur="1" fill="hold">
                                          <p:stCondLst>
                                            <p:cond delay="0"/>
                                          </p:stCondLst>
                                        </p:cTn>
                                        <p:tgtEl>
                                          <p:spTgt spid="117771"/>
                                        </p:tgtEl>
                                        <p:attrNameLst>
                                          <p:attrName>style.visibility</p:attrName>
                                        </p:attrNameLst>
                                      </p:cBhvr>
                                      <p:to>
                                        <p:strVal val="visible"/>
                                      </p:to>
                                    </p:set>
                                    <p:animEffect transition="in" filter="dissolve">
                                      <p:cBhvr>
                                        <p:cTn id="40" dur="500"/>
                                        <p:tgtEl>
                                          <p:spTgt spid="117771"/>
                                        </p:tgtEl>
                                      </p:cBhvr>
                                    </p:animEffect>
                                  </p:childTnLst>
                                </p:cTn>
                              </p:par>
                              <p:par>
                                <p:cTn id="41" presetID="20" presetClass="entr" presetSubtype="0" repeatCount="4000" fill="hold" grpId="0" nodeType="withEffect">
                                  <p:stCondLst>
                                    <p:cond delay="0"/>
                                  </p:stCondLst>
                                  <p:childTnLst>
                                    <p:set>
                                      <p:cBhvr>
                                        <p:cTn id="42" dur="1" fill="hold">
                                          <p:stCondLst>
                                            <p:cond delay="0"/>
                                          </p:stCondLst>
                                        </p:cTn>
                                        <p:tgtEl>
                                          <p:spTgt spid="117772"/>
                                        </p:tgtEl>
                                        <p:attrNameLst>
                                          <p:attrName>style.visibility</p:attrName>
                                        </p:attrNameLst>
                                      </p:cBhvr>
                                      <p:to>
                                        <p:strVal val="visible"/>
                                      </p:to>
                                    </p:set>
                                    <p:animEffect transition="in" filter="wedge">
                                      <p:cBhvr>
                                        <p:cTn id="43" dur="1000"/>
                                        <p:tgtEl>
                                          <p:spTgt spid="117772"/>
                                        </p:tgtEl>
                                      </p:cBhvr>
                                    </p:animEffect>
                                  </p:childTnLst>
                                </p:cTn>
                              </p:par>
                              <p:par>
                                <p:cTn id="44" presetID="18" presetClass="entr" presetSubtype="12" repeatCount="4000" fill="hold" grpId="0" nodeType="withEffect">
                                  <p:stCondLst>
                                    <p:cond delay="0"/>
                                  </p:stCondLst>
                                  <p:childTnLst>
                                    <p:set>
                                      <p:cBhvr>
                                        <p:cTn id="45" dur="1" fill="hold">
                                          <p:stCondLst>
                                            <p:cond delay="0"/>
                                          </p:stCondLst>
                                        </p:cTn>
                                        <p:tgtEl>
                                          <p:spTgt spid="117773"/>
                                        </p:tgtEl>
                                        <p:attrNameLst>
                                          <p:attrName>style.visibility</p:attrName>
                                        </p:attrNameLst>
                                      </p:cBhvr>
                                      <p:to>
                                        <p:strVal val="visible"/>
                                      </p:to>
                                    </p:set>
                                    <p:animEffect transition="in" filter="strips(downLeft)">
                                      <p:cBhvr>
                                        <p:cTn id="46" dur="500"/>
                                        <p:tgtEl>
                                          <p:spTgt spid="117773"/>
                                        </p:tgtEl>
                                      </p:cBhvr>
                                    </p:animEffect>
                                  </p:childTnLst>
                                </p:cTn>
                              </p:par>
                            </p:childTnLst>
                          </p:cTn>
                        </p:par>
                      </p:childTnLst>
                    </p:cTn>
                  </p:par>
                  <p:par>
                    <p:cTn id="47" fill="hold">
                      <p:stCondLst>
                        <p:cond delay="indefinite"/>
                      </p:stCondLst>
                      <p:childTnLst>
                        <p:par>
                          <p:cTn id="48" fill="hold">
                            <p:stCondLst>
                              <p:cond delay="0"/>
                            </p:stCondLst>
                            <p:childTnLst>
                              <p:par>
                                <p:cTn id="49" presetID="4" presetClass="exit" presetSubtype="16" fill="hold" grpId="1" nodeType="clickEffect">
                                  <p:stCondLst>
                                    <p:cond delay="0"/>
                                  </p:stCondLst>
                                  <p:childTnLst>
                                    <p:animEffect transition="out" filter="box(in)">
                                      <p:cBhvr>
                                        <p:cTn id="50" dur="500"/>
                                        <p:tgtEl>
                                          <p:spTgt spid="117772"/>
                                        </p:tgtEl>
                                      </p:cBhvr>
                                    </p:animEffect>
                                    <p:set>
                                      <p:cBhvr>
                                        <p:cTn id="51" dur="1" fill="hold">
                                          <p:stCondLst>
                                            <p:cond delay="499"/>
                                          </p:stCondLst>
                                        </p:cTn>
                                        <p:tgtEl>
                                          <p:spTgt spid="117772"/>
                                        </p:tgtEl>
                                        <p:attrNameLst>
                                          <p:attrName>style.visibility</p:attrName>
                                        </p:attrNameLst>
                                      </p:cBhvr>
                                      <p:to>
                                        <p:strVal val="hidden"/>
                                      </p:to>
                                    </p:set>
                                  </p:childTnLst>
                                </p:cTn>
                              </p:par>
                              <p:par>
                                <p:cTn id="52" presetID="3" presetClass="entr" presetSubtype="10" repeatCount="3000" fill="hold" grpId="0" nodeType="withEffect">
                                  <p:stCondLst>
                                    <p:cond delay="0"/>
                                  </p:stCondLst>
                                  <p:childTnLst>
                                    <p:set>
                                      <p:cBhvr>
                                        <p:cTn id="53" dur="1" fill="hold">
                                          <p:stCondLst>
                                            <p:cond delay="0"/>
                                          </p:stCondLst>
                                        </p:cTn>
                                        <p:tgtEl>
                                          <p:spTgt spid="117775"/>
                                        </p:tgtEl>
                                        <p:attrNameLst>
                                          <p:attrName>style.visibility</p:attrName>
                                        </p:attrNameLst>
                                      </p:cBhvr>
                                      <p:to>
                                        <p:strVal val="visible"/>
                                      </p:to>
                                    </p:set>
                                    <p:animEffect transition="in" filter="blinds(horizontal)">
                                      <p:cBhvr>
                                        <p:cTn id="54" dur="500"/>
                                        <p:tgtEl>
                                          <p:spTgt spid="117775"/>
                                        </p:tgtEl>
                                      </p:cBhvr>
                                    </p:animEffect>
                                  </p:childTnLst>
                                </p:cTn>
                              </p:par>
                              <p:par>
                                <p:cTn id="55" presetID="18" presetClass="entr" presetSubtype="12" repeatCount="4000" fill="hold" grpId="0" nodeType="withEffect">
                                  <p:stCondLst>
                                    <p:cond delay="0"/>
                                  </p:stCondLst>
                                  <p:childTnLst>
                                    <p:set>
                                      <p:cBhvr>
                                        <p:cTn id="56" dur="1" fill="hold">
                                          <p:stCondLst>
                                            <p:cond delay="0"/>
                                          </p:stCondLst>
                                        </p:cTn>
                                        <p:tgtEl>
                                          <p:spTgt spid="117776"/>
                                        </p:tgtEl>
                                        <p:attrNameLst>
                                          <p:attrName>style.visibility</p:attrName>
                                        </p:attrNameLst>
                                      </p:cBhvr>
                                      <p:to>
                                        <p:strVal val="visible"/>
                                      </p:to>
                                    </p:set>
                                    <p:animEffect transition="in" filter="strips(downLeft)">
                                      <p:cBhvr>
                                        <p:cTn id="57" dur="500"/>
                                        <p:tgtEl>
                                          <p:spTgt spid="117776"/>
                                        </p:tgtEl>
                                      </p:cBhvr>
                                    </p:animEffect>
                                  </p:childTnLst>
                                </p:cTn>
                              </p:par>
                              <p:par>
                                <p:cTn id="58" presetID="22" presetClass="entr" presetSubtype="4" repeatCount="4000" fill="hold" grpId="0" nodeType="withEffect">
                                  <p:stCondLst>
                                    <p:cond delay="0"/>
                                  </p:stCondLst>
                                  <p:childTnLst>
                                    <p:set>
                                      <p:cBhvr>
                                        <p:cTn id="59" dur="1" fill="hold">
                                          <p:stCondLst>
                                            <p:cond delay="0"/>
                                          </p:stCondLst>
                                        </p:cTn>
                                        <p:tgtEl>
                                          <p:spTgt spid="117769"/>
                                        </p:tgtEl>
                                        <p:attrNameLst>
                                          <p:attrName>style.visibility</p:attrName>
                                        </p:attrNameLst>
                                      </p:cBhvr>
                                      <p:to>
                                        <p:strVal val="visible"/>
                                      </p:to>
                                    </p:set>
                                    <p:animEffect transition="in" filter="wipe(down)">
                                      <p:cBhvr>
                                        <p:cTn id="60" dur="500"/>
                                        <p:tgtEl>
                                          <p:spTgt spid="117769"/>
                                        </p:tgtEl>
                                      </p:cBhvr>
                                    </p:animEffect>
                                  </p:childTnLst>
                                </p:cTn>
                              </p:par>
                            </p:childTnLst>
                          </p:cTn>
                        </p:par>
                      </p:childTnLst>
                    </p:cTn>
                  </p:par>
                  <p:par>
                    <p:cTn id="61" fill="hold">
                      <p:stCondLst>
                        <p:cond delay="indefinite"/>
                      </p:stCondLst>
                      <p:childTnLst>
                        <p:par>
                          <p:cTn id="62" fill="hold">
                            <p:stCondLst>
                              <p:cond delay="0"/>
                            </p:stCondLst>
                            <p:childTnLst>
                              <p:par>
                                <p:cTn id="63" presetID="4" presetClass="exit" presetSubtype="16" fill="hold" grpId="1" nodeType="clickEffect">
                                  <p:stCondLst>
                                    <p:cond delay="0"/>
                                  </p:stCondLst>
                                  <p:childTnLst>
                                    <p:animEffect transition="out" filter="box(in)">
                                      <p:cBhvr>
                                        <p:cTn id="64" dur="500"/>
                                        <p:tgtEl>
                                          <p:spTgt spid="117769"/>
                                        </p:tgtEl>
                                      </p:cBhvr>
                                    </p:animEffect>
                                    <p:set>
                                      <p:cBhvr>
                                        <p:cTn id="65" dur="1" fill="hold">
                                          <p:stCondLst>
                                            <p:cond delay="499"/>
                                          </p:stCondLst>
                                        </p:cTn>
                                        <p:tgtEl>
                                          <p:spTgt spid="117769"/>
                                        </p:tgtEl>
                                        <p:attrNameLst>
                                          <p:attrName>style.visibility</p:attrName>
                                        </p:attrNameLst>
                                      </p:cBhvr>
                                      <p:to>
                                        <p:strVal val="hidden"/>
                                      </p:to>
                                    </p:set>
                                  </p:childTnLst>
                                </p:cTn>
                              </p:par>
                              <p:par>
                                <p:cTn id="66" presetID="18" presetClass="entr" presetSubtype="12" repeatCount="4000" fill="hold" grpId="0" nodeType="withEffect">
                                  <p:stCondLst>
                                    <p:cond delay="0"/>
                                  </p:stCondLst>
                                  <p:childTnLst>
                                    <p:set>
                                      <p:cBhvr>
                                        <p:cTn id="67" dur="1" fill="hold">
                                          <p:stCondLst>
                                            <p:cond delay="0"/>
                                          </p:stCondLst>
                                        </p:cTn>
                                        <p:tgtEl>
                                          <p:spTgt spid="117778"/>
                                        </p:tgtEl>
                                        <p:attrNameLst>
                                          <p:attrName>style.visibility</p:attrName>
                                        </p:attrNameLst>
                                      </p:cBhvr>
                                      <p:to>
                                        <p:strVal val="visible"/>
                                      </p:to>
                                    </p:set>
                                    <p:animEffect transition="in" filter="strips(downLeft)">
                                      <p:cBhvr>
                                        <p:cTn id="68" dur="500"/>
                                        <p:tgtEl>
                                          <p:spTgt spid="117778"/>
                                        </p:tgtEl>
                                      </p:cBhvr>
                                    </p:animEffect>
                                  </p:childTnLst>
                                </p:cTn>
                              </p:par>
                              <p:par>
                                <p:cTn id="69" presetID="18" presetClass="entr" presetSubtype="12" repeatCount="4000" fill="hold" grpId="0" nodeType="withEffect">
                                  <p:stCondLst>
                                    <p:cond delay="0"/>
                                  </p:stCondLst>
                                  <p:childTnLst>
                                    <p:set>
                                      <p:cBhvr>
                                        <p:cTn id="70" dur="1" fill="hold">
                                          <p:stCondLst>
                                            <p:cond delay="0"/>
                                          </p:stCondLst>
                                        </p:cTn>
                                        <p:tgtEl>
                                          <p:spTgt spid="117779"/>
                                        </p:tgtEl>
                                        <p:attrNameLst>
                                          <p:attrName>style.visibility</p:attrName>
                                        </p:attrNameLst>
                                      </p:cBhvr>
                                      <p:to>
                                        <p:strVal val="visible"/>
                                      </p:to>
                                    </p:set>
                                    <p:animEffect transition="in" filter="strips(downLeft)">
                                      <p:cBhvr>
                                        <p:cTn id="71" dur="500"/>
                                        <p:tgtEl>
                                          <p:spTgt spid="117779"/>
                                        </p:tgtEl>
                                      </p:cBhvr>
                                    </p:animEffect>
                                  </p:childTnLst>
                                </p:cTn>
                              </p:par>
                              <p:par>
                                <p:cTn id="72" presetID="20" presetClass="entr" presetSubtype="0" repeatCount="4000" fill="hold" grpId="0" nodeType="withEffect">
                                  <p:stCondLst>
                                    <p:cond delay="0"/>
                                  </p:stCondLst>
                                  <p:childTnLst>
                                    <p:set>
                                      <p:cBhvr>
                                        <p:cTn id="73" dur="1" fill="hold">
                                          <p:stCondLst>
                                            <p:cond delay="0"/>
                                          </p:stCondLst>
                                        </p:cTn>
                                        <p:tgtEl>
                                          <p:spTgt spid="117780"/>
                                        </p:tgtEl>
                                        <p:attrNameLst>
                                          <p:attrName>style.visibility</p:attrName>
                                        </p:attrNameLst>
                                      </p:cBhvr>
                                      <p:to>
                                        <p:strVal val="visible"/>
                                      </p:to>
                                    </p:set>
                                    <p:animEffect transition="in" filter="wedge">
                                      <p:cBhvr>
                                        <p:cTn id="74" dur="1000"/>
                                        <p:tgtEl>
                                          <p:spTgt spid="117780"/>
                                        </p:tgtEl>
                                      </p:cBhvr>
                                    </p:animEffect>
                                  </p:childTnLst>
                                </p:cTn>
                              </p:par>
                              <p:par>
                                <p:cTn id="75" presetID="18" presetClass="entr" presetSubtype="12" repeatCount="4000" fill="hold" grpId="1" nodeType="withEffect">
                                  <p:stCondLst>
                                    <p:cond delay="0"/>
                                  </p:stCondLst>
                                  <p:childTnLst>
                                    <p:set>
                                      <p:cBhvr>
                                        <p:cTn id="76" dur="1" fill="hold">
                                          <p:stCondLst>
                                            <p:cond delay="0"/>
                                          </p:stCondLst>
                                        </p:cTn>
                                        <p:tgtEl>
                                          <p:spTgt spid="117773"/>
                                        </p:tgtEl>
                                        <p:attrNameLst>
                                          <p:attrName>style.visibility</p:attrName>
                                        </p:attrNameLst>
                                      </p:cBhvr>
                                      <p:to>
                                        <p:strVal val="visible"/>
                                      </p:to>
                                    </p:set>
                                    <p:animEffect transition="in" filter="strips(downLeft)">
                                      <p:cBhvr>
                                        <p:cTn id="77" dur="500"/>
                                        <p:tgtEl>
                                          <p:spTgt spid="117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4" grpId="0" animBg="1"/>
      <p:bldP spid="117765" grpId="0" animBg="1"/>
      <p:bldP spid="117767" grpId="0" animBg="1"/>
      <p:bldP spid="117767" grpId="1" animBg="1"/>
      <p:bldP spid="117768" grpId="0" animBg="1"/>
      <p:bldP spid="117769" grpId="0" animBg="1"/>
      <p:bldP spid="117769" grpId="1" animBg="1"/>
      <p:bldP spid="117770" grpId="0" animBg="1"/>
      <p:bldP spid="117771" grpId="0" animBg="1"/>
      <p:bldP spid="117772" grpId="0" animBg="1"/>
      <p:bldP spid="117772" grpId="1" animBg="1"/>
      <p:bldP spid="117773" grpId="0" animBg="1"/>
      <p:bldP spid="117773" grpId="1" animBg="1"/>
      <p:bldP spid="117774" grpId="0" animBg="1"/>
      <p:bldP spid="117774" grpId="1" animBg="1"/>
      <p:bldP spid="117775" grpId="0" animBg="1"/>
      <p:bldP spid="117776" grpId="0" animBg="1"/>
      <p:bldP spid="117777" grpId="0" animBg="1"/>
      <p:bldP spid="117778" grpId="0" animBg="1"/>
      <p:bldP spid="117779" grpId="0" animBg="1"/>
      <p:bldP spid="11778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1"/>
          <p:cNvSpPr>
            <a:spLocks noChangeArrowheads="1"/>
          </p:cNvSpPr>
          <p:nvPr/>
        </p:nvSpPr>
        <p:spPr bwMode="auto">
          <a:xfrm>
            <a:off x="657225" y="1235075"/>
            <a:ext cx="10748963" cy="2844800"/>
          </a:xfrm>
          <a:prstGeom prst="rect">
            <a:avLst/>
          </a:prstGeom>
          <a:noFill/>
          <a:ln w="9525">
            <a:solidFill>
              <a:srgbClr val="9900FF"/>
            </a:solidFill>
            <a:miter lim="800000"/>
            <a:headEnd/>
            <a:tailEnd/>
          </a:ln>
          <a:effectLst>
            <a:prstShdw prst="shdw17" dist="17961" dir="2700000">
              <a:schemeClr val="accent1">
                <a:gamma/>
                <a:shade val="60000"/>
                <a:invGamma/>
              </a:schemeClr>
            </a:prstShdw>
          </a:effectLst>
        </p:spPr>
        <p:txBody>
          <a:bodyPr anchor="ctr">
            <a:spAutoFit/>
          </a:bodyPr>
          <a:lstStyle/>
          <a:p>
            <a:pPr algn="just" eaLnBrk="0" hangingPunct="0"/>
            <a:r>
              <a:rPr lang="en-US" sz="2800" b="1">
                <a:solidFill>
                  <a:srgbClr val="0000FF"/>
                </a:solidFill>
                <a:latin typeface="Times New Roman" pitchFamily="18" charset="0"/>
                <a:cs typeface="Times New Roman" pitchFamily="18" charset="0"/>
              </a:rPr>
              <a:t>*                             </a:t>
            </a:r>
            <a:r>
              <a:rPr lang="en-US" sz="3000" b="1">
                <a:solidFill>
                  <a:srgbClr val="0000FF"/>
                </a:solidFill>
                <a:latin typeface="Times New Roman" pitchFamily="18" charset="0"/>
                <a:cs typeface="Times New Roman" pitchFamily="18" charset="0"/>
              </a:rPr>
              <a:t>HOẠT ĐỘNG NHÓM: 4 nhóm (4 phút)</a:t>
            </a:r>
          </a:p>
          <a:p>
            <a:pPr algn="just" eaLnBrk="0" hangingPunct="0"/>
            <a:r>
              <a:rPr lang="en-US" sz="3000">
                <a:solidFill>
                  <a:srgbClr val="0000FF"/>
                </a:solidFill>
                <a:latin typeface="Times New Roman" pitchFamily="18" charset="0"/>
                <a:cs typeface="Times New Roman" pitchFamily="18" charset="0"/>
              </a:rPr>
              <a:t>- Nhóm 1,2: Điều kiện tự nhiên vùng Đồng bằng sông Hồng có thuận lợi gì cho phát triển kinh tế?</a:t>
            </a:r>
          </a:p>
          <a:p>
            <a:pPr algn="just" eaLnBrk="0" hangingPunct="0"/>
            <a:r>
              <a:rPr lang="en-US" sz="3000">
                <a:solidFill>
                  <a:srgbClr val="0000FF"/>
                </a:solidFill>
                <a:latin typeface="Times New Roman" pitchFamily="18" charset="0"/>
                <a:cs typeface="Times New Roman" pitchFamily="18" charset="0"/>
              </a:rPr>
              <a:t> - Nhóm 3,4: Điều kiện tự nhiên vùng Đồng bằng sông Hồng có khó khăn gì cho phát triển kinh tế ? Hãy nêu một số biện pháp khắc phục những khó khăn đó?</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3729"/>
                                        </p:tgtEl>
                                        <p:attrNameLst>
                                          <p:attrName>style.visibility</p:attrName>
                                        </p:attrNameLst>
                                      </p:cBhvr>
                                      <p:to>
                                        <p:strVal val="visible"/>
                                      </p:to>
                                    </p:set>
                                    <p:animEffect transition="in" filter="blinds(horizontal)">
                                      <p:cBhvr>
                                        <p:cTn id="7" dur="1000"/>
                                        <p:tgtEl>
                                          <p:spTgt spid="73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5" name="Rectangle 3"/>
          <p:cNvSpPr>
            <a:spLocks noChangeArrowheads="1"/>
          </p:cNvSpPr>
          <p:nvPr/>
        </p:nvSpPr>
        <p:spPr bwMode="auto">
          <a:xfrm>
            <a:off x="4443413" y="2500313"/>
            <a:ext cx="3111500" cy="701675"/>
          </a:xfrm>
          <a:prstGeom prst="rect">
            <a:avLst/>
          </a:prstGeom>
          <a:noFill/>
          <a:ln w="9525">
            <a:noFill/>
            <a:miter lim="800000"/>
            <a:headEnd/>
            <a:tailEnd/>
          </a:ln>
          <a:effectLst>
            <a:prstShdw prst="shdw18" dist="17961" dir="13500000">
              <a:schemeClr val="accent1">
                <a:gamma/>
                <a:shade val="60000"/>
                <a:invGamma/>
              </a:schemeClr>
            </a:prstShdw>
          </a:effectLst>
        </p:spPr>
        <p:txBody>
          <a:bodyPr>
            <a:spAutoFit/>
          </a:bodyPr>
          <a:lstStyle/>
          <a:p>
            <a:r>
              <a:rPr lang="en-US" sz="4000" b="1" u="sng">
                <a:solidFill>
                  <a:srgbClr val="FF0000"/>
                </a:solidFill>
                <a:latin typeface="Cambria" pitchFamily="18" charset="0"/>
              </a:rPr>
              <a:t>THUẬN LỢI</a:t>
            </a:r>
          </a:p>
        </p:txBody>
      </p:sp>
    </p:spTree>
  </p:cSld>
  <p:clrMapOvr>
    <a:masterClrMapping/>
  </p:clrMapOvr>
  <p:transition spd="slow" advTm="41338">
    <p:diamon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tai%20nguyen%20dat"/>
          <p:cNvPicPr>
            <a:picLocks noChangeAspect="1" noChangeArrowheads="1"/>
          </p:cNvPicPr>
          <p:nvPr/>
        </p:nvPicPr>
        <p:blipFill>
          <a:blip r:embed="rId2"/>
          <a:srcRect/>
          <a:stretch>
            <a:fillRect/>
          </a:stretch>
        </p:blipFill>
        <p:spPr bwMode="auto">
          <a:xfrm>
            <a:off x="6100763" y="0"/>
            <a:ext cx="6091237" cy="3276600"/>
          </a:xfrm>
          <a:prstGeom prst="rect">
            <a:avLst/>
          </a:prstGeom>
          <a:noFill/>
          <a:ln w="9525">
            <a:noFill/>
            <a:miter lim="800000"/>
            <a:headEnd/>
            <a:tailEnd/>
          </a:ln>
        </p:spPr>
      </p:pic>
      <p:pic>
        <p:nvPicPr>
          <p:cNvPr id="12" name="Picture 12" descr="154_dong-lua2"/>
          <p:cNvPicPr>
            <a:picLocks noChangeAspect="1" noChangeArrowheads="1"/>
          </p:cNvPicPr>
          <p:nvPr/>
        </p:nvPicPr>
        <p:blipFill>
          <a:blip r:embed="rId3"/>
          <a:srcRect/>
          <a:stretch>
            <a:fillRect/>
          </a:stretch>
        </p:blipFill>
        <p:spPr bwMode="auto">
          <a:xfrm>
            <a:off x="6100763" y="3352800"/>
            <a:ext cx="6099175" cy="3505200"/>
          </a:xfrm>
          <a:prstGeom prst="rect">
            <a:avLst/>
          </a:prstGeom>
          <a:noFill/>
          <a:ln w="9525">
            <a:noFill/>
            <a:miter lim="800000"/>
            <a:headEnd/>
            <a:tailEnd/>
          </a:ln>
        </p:spPr>
      </p:pic>
      <p:pic>
        <p:nvPicPr>
          <p:cNvPr id="2052" name="Picture 4" descr="http://ptit.edu.vn/wps/wcm/connect/d8c69180404cd9e0a904fb9171cb7767/1/Trang+v2-9-a1+Lua+chiem+xuan.jpg?MOD=AJPERES&amp;CACHEID=d8c69180404cd9e0a904fb9171cb7767/1"/>
          <p:cNvPicPr>
            <a:picLocks noChangeAspect="1" noChangeArrowheads="1"/>
          </p:cNvPicPr>
          <p:nvPr/>
        </p:nvPicPr>
        <p:blipFill>
          <a:blip r:embed="rId4"/>
          <a:srcRect/>
          <a:stretch>
            <a:fillRect/>
          </a:stretch>
        </p:blipFill>
        <p:spPr bwMode="auto">
          <a:xfrm>
            <a:off x="0" y="3352800"/>
            <a:ext cx="5994400" cy="3505200"/>
          </a:xfrm>
          <a:prstGeom prst="rect">
            <a:avLst/>
          </a:prstGeom>
          <a:noFill/>
          <a:ln w="9525">
            <a:noFill/>
            <a:miter lim="800000"/>
            <a:headEnd/>
            <a:tailEnd/>
          </a:ln>
        </p:spPr>
      </p:pic>
      <p:pic>
        <p:nvPicPr>
          <p:cNvPr id="1026" name="Picture 2" descr="http://nongnghiep.vn/Upload/Image/2013/10/6/06102013143711_1.jpg"/>
          <p:cNvPicPr>
            <a:picLocks noChangeAspect="1" noChangeArrowheads="1"/>
          </p:cNvPicPr>
          <p:nvPr/>
        </p:nvPicPr>
        <p:blipFill>
          <a:blip r:embed="rId5"/>
          <a:srcRect/>
          <a:stretch>
            <a:fillRect/>
          </a:stretch>
        </p:blipFill>
        <p:spPr bwMode="auto">
          <a:xfrm>
            <a:off x="-74613" y="0"/>
            <a:ext cx="6096001" cy="3276600"/>
          </a:xfrm>
          <a:prstGeom prst="rect">
            <a:avLst/>
          </a:prstGeom>
          <a:noFill/>
          <a:ln w="9525">
            <a:noFill/>
            <a:miter lim="800000"/>
            <a:headEnd/>
            <a:tailEnd/>
          </a:ln>
        </p:spPr>
      </p:pic>
      <p:sp>
        <p:nvSpPr>
          <p:cNvPr id="8" name="Text Box 13"/>
          <p:cNvSpPr txBox="1">
            <a:spLocks noChangeArrowheads="1"/>
          </p:cNvSpPr>
          <p:nvPr/>
        </p:nvSpPr>
        <p:spPr bwMode="auto">
          <a:xfrm>
            <a:off x="1579563" y="2936875"/>
            <a:ext cx="8885237" cy="831850"/>
          </a:xfrm>
          <a:prstGeom prst="rect">
            <a:avLst/>
          </a:prstGeom>
          <a:solidFill>
            <a:schemeClr val="bg1"/>
          </a:solidFill>
          <a:ln w="9525">
            <a:noFill/>
            <a:miter lim="800000"/>
            <a:headEnd/>
            <a:tailEnd/>
          </a:ln>
        </p:spPr>
        <p:txBody>
          <a:bodyPr>
            <a:spAutoFit/>
          </a:bodyPr>
          <a:lstStyle/>
          <a:p>
            <a:r>
              <a:rPr lang="en-US" sz="2400" b="1">
                <a:solidFill>
                  <a:srgbClr val="FF3300"/>
                </a:solidFill>
                <a:latin typeface="Times New Roman" pitchFamily="18" charset="0"/>
                <a:cs typeface="Times New Roman" pitchFamily="18" charset="0"/>
              </a:rPr>
              <a:t>* Thuận lợi:</a:t>
            </a:r>
            <a:r>
              <a:rPr lang="en-US" sz="2400" b="1">
                <a:solidFill>
                  <a:srgbClr val="000099"/>
                </a:solidFill>
                <a:latin typeface="Times New Roman" pitchFamily="18" charset="0"/>
                <a:cs typeface="Times New Roman" pitchFamily="18" charset="0"/>
              </a:rPr>
              <a:t> + Đất phù sa màu mỡ, điều kiện khí hậu, thuỷ văn thuận lợi cho thâm canh lúa nước.</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par>
                          <p:cTn id="10" fill="hold" nodeType="afterGroup">
                            <p:stCondLst>
                              <p:cond delay="500"/>
                            </p:stCondLst>
                            <p:childTnLst>
                              <p:par>
                                <p:cTn id="11" presetID="2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childTnLst>
                                </p:cTn>
                              </p:par>
                            </p:childTnLst>
                          </p:cTn>
                        </p:par>
                        <p:par>
                          <p:cTn id="15" fill="hold" nodeType="afterGroup">
                            <p:stCondLst>
                              <p:cond delay="1000"/>
                            </p:stCondLst>
                            <p:childTnLst>
                              <p:par>
                                <p:cTn id="16" presetID="23" presetClass="entr" presetSubtype="16"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childTnLst>
                                </p:cTn>
                              </p:par>
                            </p:childTnLst>
                          </p:cTn>
                        </p:par>
                        <p:par>
                          <p:cTn id="20" fill="hold" nodeType="afterGroup">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052"/>
                                        </p:tgtEl>
                                        <p:attrNameLst>
                                          <p:attrName>style.visibility</p:attrName>
                                        </p:attrNameLst>
                                      </p:cBhvr>
                                      <p:to>
                                        <p:strVal val="visible"/>
                                      </p:to>
                                    </p:set>
                                    <p:anim calcmode="lin" valueType="num">
                                      <p:cBhvr>
                                        <p:cTn id="23" dur="500" fill="hold"/>
                                        <p:tgtEl>
                                          <p:spTgt spid="2052"/>
                                        </p:tgtEl>
                                        <p:attrNameLst>
                                          <p:attrName>ppt_w</p:attrName>
                                        </p:attrNameLst>
                                      </p:cBhvr>
                                      <p:tavLst>
                                        <p:tav tm="0">
                                          <p:val>
                                            <p:fltVal val="0"/>
                                          </p:val>
                                        </p:tav>
                                        <p:tav tm="100000">
                                          <p:val>
                                            <p:strVal val="#ppt_w"/>
                                          </p:val>
                                        </p:tav>
                                      </p:tavLst>
                                    </p:anim>
                                    <p:anim calcmode="lin" valueType="num">
                                      <p:cBhvr>
                                        <p:cTn id="24" dur="500" fill="hold"/>
                                        <p:tgtEl>
                                          <p:spTgt spid="2052"/>
                                        </p:tgtEl>
                                        <p:attrNameLst>
                                          <p:attrName>ppt_h</p:attrName>
                                        </p:attrNameLst>
                                      </p:cBhvr>
                                      <p:tavLst>
                                        <p:tav tm="0">
                                          <p:val>
                                            <p:fltVal val="0"/>
                                          </p:val>
                                        </p:tav>
                                        <p:tav tm="100000">
                                          <p:val>
                                            <p:strVal val="#ppt_h"/>
                                          </p:val>
                                        </p:tav>
                                      </p:tavLst>
                                    </p:anim>
                                    <p:animEffect transition="in" filter="fade">
                                      <p:cBhvr>
                                        <p:cTn id="25" dur="500"/>
                                        <p:tgtEl>
                                          <p:spTgt spid="2052"/>
                                        </p:tgtEl>
                                      </p:cBhvr>
                                    </p:animEffect>
                                  </p:childTnLst>
                                </p:cTn>
                              </p:par>
                            </p:childTnLst>
                          </p:cTn>
                        </p:par>
                        <p:par>
                          <p:cTn id="26" fill="hold" nodeType="afterGroup">
                            <p:stCondLst>
                              <p:cond delay="2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0" dur="1000" fill="hold"/>
                                        <p:tgtEl>
                                          <p:spTgt spid="8"/>
                                        </p:tgtEl>
                                        <p:attrNameLst>
                                          <p:attrName>ppt_y</p:attrName>
                                        </p:attrNameLst>
                                      </p:cBhvr>
                                      <p:tavLst>
                                        <p:tav tm="0">
                                          <p:val>
                                            <p:strVal val="#ppt_y"/>
                                          </p:val>
                                        </p:tav>
                                        <p:tav tm="100000">
                                          <p:val>
                                            <p:strVal val="#ppt_y"/>
                                          </p:val>
                                        </p:tav>
                                      </p:tavLst>
                                    </p:anim>
                                    <p:anim calcmode="lin" valueType="num">
                                      <p:cBhvr>
                                        <p:cTn id="31" dur="10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2" dur="10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3" dur="10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6"/>
          <p:cNvPicPr>
            <a:picLocks noChangeAspect="1"/>
          </p:cNvPicPr>
          <p:nvPr/>
        </p:nvPicPr>
        <p:blipFill>
          <a:blip r:embed="rId2"/>
          <a:srcRect/>
          <a:stretch>
            <a:fillRect/>
          </a:stretch>
        </p:blipFill>
        <p:spPr bwMode="auto">
          <a:xfrm>
            <a:off x="-19050" y="0"/>
            <a:ext cx="6096000" cy="3429000"/>
          </a:xfrm>
          <a:prstGeom prst="rect">
            <a:avLst/>
          </a:prstGeom>
          <a:noFill/>
          <a:ln w="9525">
            <a:noFill/>
            <a:miter lim="800000"/>
            <a:headEnd/>
            <a:tailEnd/>
          </a:ln>
        </p:spPr>
      </p:pic>
      <p:pic>
        <p:nvPicPr>
          <p:cNvPr id="49154" name="Picture 28" descr="ktay"/>
          <p:cNvPicPr>
            <a:picLocks noChangeAspect="1" noChangeArrowheads="1"/>
          </p:cNvPicPr>
          <p:nvPr/>
        </p:nvPicPr>
        <p:blipFill>
          <a:blip r:embed="rId3"/>
          <a:srcRect/>
          <a:stretch>
            <a:fillRect/>
          </a:stretch>
        </p:blipFill>
        <p:spPr bwMode="auto">
          <a:xfrm>
            <a:off x="6096000" y="0"/>
            <a:ext cx="6096000" cy="3429000"/>
          </a:xfrm>
          <a:prstGeom prst="rect">
            <a:avLst/>
          </a:prstGeom>
          <a:noFill/>
          <a:ln w="9525">
            <a:noFill/>
            <a:miter lim="800000"/>
            <a:headEnd/>
            <a:tailEnd/>
          </a:ln>
        </p:spPr>
      </p:pic>
      <p:sp>
        <p:nvSpPr>
          <p:cNvPr id="49155" name="Text Box 32"/>
          <p:cNvSpPr txBox="1">
            <a:spLocks noChangeArrowheads="1"/>
          </p:cNvSpPr>
          <p:nvPr/>
        </p:nvSpPr>
        <p:spPr bwMode="auto">
          <a:xfrm flipH="1">
            <a:off x="6248400" y="2057400"/>
            <a:ext cx="2803525" cy="366713"/>
          </a:xfrm>
          <a:prstGeom prst="rect">
            <a:avLst/>
          </a:prstGeom>
          <a:noFill/>
          <a:ln w="9525">
            <a:noFill/>
            <a:miter lim="800000"/>
            <a:headEnd/>
            <a:tailEnd/>
          </a:ln>
        </p:spPr>
        <p:txBody>
          <a:bodyPr>
            <a:spAutoFit/>
          </a:bodyPr>
          <a:lstStyle/>
          <a:p>
            <a:endParaRPr lang="en-US" altLang="en-US">
              <a:latin typeface="Calibri" pitchFamily="34" charset="0"/>
            </a:endParaRPr>
          </a:p>
        </p:txBody>
      </p:sp>
      <p:sp>
        <p:nvSpPr>
          <p:cNvPr id="49156" name="Text Box 33"/>
          <p:cNvSpPr txBox="1">
            <a:spLocks noChangeArrowheads="1"/>
          </p:cNvSpPr>
          <p:nvPr/>
        </p:nvSpPr>
        <p:spPr bwMode="auto">
          <a:xfrm>
            <a:off x="1890713" y="2770188"/>
            <a:ext cx="1631950" cy="366712"/>
          </a:xfrm>
          <a:prstGeom prst="rect">
            <a:avLst/>
          </a:prstGeom>
          <a:solidFill>
            <a:schemeClr val="bg1"/>
          </a:solidFill>
          <a:ln w="9525">
            <a:noFill/>
            <a:miter lim="800000"/>
            <a:headEnd/>
            <a:tailEnd/>
          </a:ln>
        </p:spPr>
        <p:txBody>
          <a:bodyPr>
            <a:spAutoFit/>
          </a:bodyPr>
          <a:lstStyle/>
          <a:p>
            <a:pPr>
              <a:spcBef>
                <a:spcPct val="50000"/>
              </a:spcBef>
            </a:pPr>
            <a:r>
              <a:rPr lang="en-US" altLang="en-US" b="1">
                <a:solidFill>
                  <a:srgbClr val="FF3300"/>
                </a:solidFill>
                <a:latin typeface="Times New Roman" pitchFamily="18" charset="0"/>
                <a:cs typeface="Times New Roman" pitchFamily="18" charset="0"/>
              </a:rPr>
              <a:t>NGÔ ĐỒNG</a:t>
            </a:r>
          </a:p>
        </p:txBody>
      </p:sp>
      <p:pic>
        <p:nvPicPr>
          <p:cNvPr id="49157" name="Picture 45" descr="IMG_4163"/>
          <p:cNvPicPr>
            <a:picLocks noChangeAspect="1" noChangeArrowheads="1"/>
          </p:cNvPicPr>
          <p:nvPr/>
        </p:nvPicPr>
        <p:blipFill>
          <a:blip r:embed="rId4"/>
          <a:srcRect/>
          <a:stretch>
            <a:fillRect/>
          </a:stretch>
        </p:blipFill>
        <p:spPr bwMode="auto">
          <a:xfrm>
            <a:off x="0" y="3429000"/>
            <a:ext cx="6076950" cy="3432175"/>
          </a:xfrm>
          <a:prstGeom prst="rect">
            <a:avLst/>
          </a:prstGeom>
          <a:noFill/>
          <a:ln w="9525">
            <a:noFill/>
            <a:miter lim="800000"/>
            <a:headEnd/>
            <a:tailEnd/>
          </a:ln>
        </p:spPr>
      </p:pic>
      <p:sp>
        <p:nvSpPr>
          <p:cNvPr id="49158" name="Text Box 46"/>
          <p:cNvSpPr txBox="1">
            <a:spLocks noChangeArrowheads="1"/>
          </p:cNvSpPr>
          <p:nvPr/>
        </p:nvSpPr>
        <p:spPr bwMode="auto">
          <a:xfrm>
            <a:off x="2211388" y="6300788"/>
            <a:ext cx="1066800" cy="366712"/>
          </a:xfrm>
          <a:prstGeom prst="rect">
            <a:avLst/>
          </a:prstGeom>
          <a:solidFill>
            <a:schemeClr val="bg1"/>
          </a:solidFill>
          <a:ln w="9525">
            <a:noFill/>
            <a:miter lim="800000"/>
            <a:headEnd/>
            <a:tailEnd/>
          </a:ln>
        </p:spPr>
        <p:txBody>
          <a:bodyPr>
            <a:spAutoFit/>
          </a:bodyPr>
          <a:lstStyle/>
          <a:p>
            <a:pPr>
              <a:spcBef>
                <a:spcPct val="50000"/>
              </a:spcBef>
            </a:pPr>
            <a:r>
              <a:rPr lang="en-US" altLang="en-US" b="1">
                <a:solidFill>
                  <a:srgbClr val="FF3300"/>
                </a:solidFill>
                <a:latin typeface="Times New Roman" pitchFamily="18" charset="0"/>
                <a:cs typeface="Times New Roman" pitchFamily="18" charset="0"/>
              </a:rPr>
              <a:t>SU HÀO</a:t>
            </a:r>
          </a:p>
        </p:txBody>
      </p:sp>
      <p:sp>
        <p:nvSpPr>
          <p:cNvPr id="49159" name="Text Box 33"/>
          <p:cNvSpPr txBox="1">
            <a:spLocks noChangeArrowheads="1"/>
          </p:cNvSpPr>
          <p:nvPr/>
        </p:nvSpPr>
        <p:spPr bwMode="auto">
          <a:xfrm>
            <a:off x="8553450" y="2743200"/>
            <a:ext cx="1524000" cy="366713"/>
          </a:xfrm>
          <a:prstGeom prst="rect">
            <a:avLst/>
          </a:prstGeom>
          <a:solidFill>
            <a:schemeClr val="bg1"/>
          </a:solidFill>
          <a:ln w="9525">
            <a:noFill/>
            <a:miter lim="800000"/>
            <a:headEnd/>
            <a:tailEnd/>
          </a:ln>
        </p:spPr>
        <p:txBody>
          <a:bodyPr>
            <a:spAutoFit/>
          </a:bodyPr>
          <a:lstStyle/>
          <a:p>
            <a:pPr>
              <a:spcBef>
                <a:spcPct val="50000"/>
              </a:spcBef>
            </a:pPr>
            <a:r>
              <a:rPr lang="en-US" altLang="en-US" b="1">
                <a:solidFill>
                  <a:srgbClr val="FF3300"/>
                </a:solidFill>
                <a:latin typeface="Times New Roman" pitchFamily="18" charset="0"/>
                <a:cs typeface="Times New Roman" pitchFamily="18" charset="0"/>
              </a:rPr>
              <a:t>KHOAI TÂY</a:t>
            </a:r>
          </a:p>
        </p:txBody>
      </p:sp>
      <p:pic>
        <p:nvPicPr>
          <p:cNvPr id="49160" name="Picture 2" descr="http://afamily1.vcmedia.vn/k:thumb_w/600/Article/2013/01/09/rau20xanh201/su-that-rau-xanh-khan-hang-tang-vot-gia.jpg"/>
          <p:cNvPicPr>
            <a:picLocks noChangeAspect="1" noChangeArrowheads="1"/>
          </p:cNvPicPr>
          <p:nvPr/>
        </p:nvPicPr>
        <p:blipFill>
          <a:blip r:embed="rId5"/>
          <a:srcRect/>
          <a:stretch>
            <a:fillRect/>
          </a:stretch>
        </p:blipFill>
        <p:spPr bwMode="auto">
          <a:xfrm>
            <a:off x="6096000" y="3700463"/>
            <a:ext cx="6096000" cy="3157537"/>
          </a:xfrm>
          <a:prstGeom prst="rect">
            <a:avLst/>
          </a:prstGeom>
          <a:noFill/>
          <a:ln w="9525">
            <a:noFill/>
            <a:miter lim="800000"/>
            <a:headEnd/>
            <a:tailEnd/>
          </a:ln>
        </p:spPr>
      </p:pic>
      <p:sp>
        <p:nvSpPr>
          <p:cNvPr id="49161" name="Text Box 34"/>
          <p:cNvSpPr txBox="1">
            <a:spLocks noChangeArrowheads="1"/>
          </p:cNvSpPr>
          <p:nvPr/>
        </p:nvSpPr>
        <p:spPr bwMode="auto">
          <a:xfrm>
            <a:off x="8826500" y="6319838"/>
            <a:ext cx="1219200" cy="366712"/>
          </a:xfrm>
          <a:prstGeom prst="rect">
            <a:avLst/>
          </a:prstGeom>
          <a:solidFill>
            <a:schemeClr val="bg1"/>
          </a:solidFill>
          <a:ln w="9525">
            <a:noFill/>
            <a:miter lim="800000"/>
            <a:headEnd/>
            <a:tailEnd/>
          </a:ln>
        </p:spPr>
        <p:txBody>
          <a:bodyPr>
            <a:spAutoFit/>
          </a:bodyPr>
          <a:lstStyle/>
          <a:p>
            <a:pPr>
              <a:spcBef>
                <a:spcPct val="50000"/>
              </a:spcBef>
            </a:pPr>
            <a:r>
              <a:rPr lang="en-US" altLang="en-US" b="1">
                <a:solidFill>
                  <a:srgbClr val="FF3300"/>
                </a:solidFill>
                <a:latin typeface="Times New Roman" pitchFamily="18" charset="0"/>
                <a:cs typeface="Times New Roman" pitchFamily="18" charset="0"/>
              </a:rPr>
              <a:t>BẮP CẢI</a:t>
            </a:r>
          </a:p>
        </p:txBody>
      </p:sp>
      <p:sp>
        <p:nvSpPr>
          <p:cNvPr id="15" name="Text Box 47"/>
          <p:cNvSpPr txBox="1">
            <a:spLocks noChangeArrowheads="1"/>
          </p:cNvSpPr>
          <p:nvPr/>
        </p:nvSpPr>
        <p:spPr bwMode="auto">
          <a:xfrm>
            <a:off x="0" y="3198813"/>
            <a:ext cx="12192000" cy="522287"/>
          </a:xfrm>
          <a:prstGeom prst="rect">
            <a:avLst/>
          </a:prstGeom>
          <a:solidFill>
            <a:schemeClr val="bg1"/>
          </a:solidFill>
          <a:ln w="9525">
            <a:noFill/>
            <a:miter lim="800000"/>
            <a:headEnd/>
            <a:tailEnd/>
          </a:ln>
        </p:spPr>
        <p:txBody>
          <a:bodyPr>
            <a:spAutoFit/>
          </a:bodyPr>
          <a:lstStyle/>
          <a:p>
            <a:pPr algn="ctr"/>
            <a:r>
              <a:rPr lang="en-US" altLang="en-US" sz="2800">
                <a:solidFill>
                  <a:srgbClr val="0000FF"/>
                </a:solidFill>
                <a:latin typeface="#9Slide02 Noi dung rat dai" charset="0"/>
                <a:ea typeface="#9Slide02 Noi dung rat dai" charset="0"/>
                <a:cs typeface="Times New Roman" pitchFamily="18" charset="0"/>
              </a:rPr>
              <a:t> </a:t>
            </a:r>
            <a:r>
              <a:rPr lang="en-US" altLang="en-US" sz="2400">
                <a:solidFill>
                  <a:srgbClr val="0000FF"/>
                </a:solidFill>
                <a:latin typeface="#9Slide02 Noi dung rat dai" charset="0"/>
                <a:ea typeface="#9Slide02 Noi dung rat dai" charset="0"/>
                <a:cs typeface="Times New Roman" pitchFamily="18" charset="0"/>
              </a:rPr>
              <a:t>Thời tiết mùa đông thuận lợi trồng 1 số cây ưa lạnh: ngô đông, khoai tây, bắp cải, su hào,…</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3" descr="ca%20chua"/>
          <p:cNvPicPr>
            <a:picLocks noChangeAspect="1" noChangeArrowheads="1"/>
          </p:cNvPicPr>
          <p:nvPr/>
        </p:nvPicPr>
        <p:blipFill>
          <a:blip r:embed="rId2"/>
          <a:srcRect/>
          <a:stretch>
            <a:fillRect/>
          </a:stretch>
        </p:blipFill>
        <p:spPr bwMode="auto">
          <a:xfrm>
            <a:off x="0" y="0"/>
            <a:ext cx="5867400" cy="3505200"/>
          </a:xfrm>
          <a:prstGeom prst="rect">
            <a:avLst/>
          </a:prstGeom>
          <a:noFill/>
          <a:ln w="9525">
            <a:noFill/>
            <a:miter lim="800000"/>
            <a:headEnd/>
            <a:tailEnd/>
          </a:ln>
        </p:spPr>
      </p:pic>
      <p:pic>
        <p:nvPicPr>
          <p:cNvPr id="50178" name="Picture 5" descr="lien3"/>
          <p:cNvPicPr>
            <a:picLocks noChangeAspect="1" noChangeArrowheads="1"/>
          </p:cNvPicPr>
          <p:nvPr/>
        </p:nvPicPr>
        <p:blipFill>
          <a:blip r:embed="rId3"/>
          <a:srcRect/>
          <a:stretch>
            <a:fillRect/>
          </a:stretch>
        </p:blipFill>
        <p:spPr bwMode="auto">
          <a:xfrm>
            <a:off x="5943600" y="0"/>
            <a:ext cx="6248400" cy="3505200"/>
          </a:xfrm>
          <a:prstGeom prst="rect">
            <a:avLst/>
          </a:prstGeom>
          <a:noFill/>
          <a:ln w="9525">
            <a:noFill/>
            <a:miter lim="800000"/>
            <a:headEnd/>
            <a:tailEnd/>
          </a:ln>
        </p:spPr>
      </p:pic>
      <p:pic>
        <p:nvPicPr>
          <p:cNvPr id="50179" name="Picture 6" descr="37f2ae171157bf8654d2b7bdaf3954eb"/>
          <p:cNvPicPr>
            <a:picLocks noChangeAspect="1" noChangeArrowheads="1"/>
          </p:cNvPicPr>
          <p:nvPr/>
        </p:nvPicPr>
        <p:blipFill>
          <a:blip r:embed="rId4"/>
          <a:srcRect/>
          <a:stretch>
            <a:fillRect/>
          </a:stretch>
        </p:blipFill>
        <p:spPr bwMode="auto">
          <a:xfrm>
            <a:off x="0" y="3581400"/>
            <a:ext cx="5867400" cy="3276600"/>
          </a:xfrm>
          <a:prstGeom prst="rect">
            <a:avLst/>
          </a:prstGeom>
          <a:noFill/>
          <a:ln w="9525">
            <a:noFill/>
            <a:miter lim="800000"/>
            <a:headEnd/>
            <a:tailEnd/>
          </a:ln>
        </p:spPr>
      </p:pic>
      <p:pic>
        <p:nvPicPr>
          <p:cNvPr id="50180" name="Picture 7" descr="small_66740"/>
          <p:cNvPicPr>
            <a:picLocks noChangeAspect="1" noChangeArrowheads="1"/>
          </p:cNvPicPr>
          <p:nvPr/>
        </p:nvPicPr>
        <p:blipFill>
          <a:blip r:embed="rId5"/>
          <a:srcRect/>
          <a:stretch>
            <a:fillRect/>
          </a:stretch>
        </p:blipFill>
        <p:spPr bwMode="auto">
          <a:xfrm>
            <a:off x="5930900" y="3505200"/>
            <a:ext cx="6261100" cy="3352800"/>
          </a:xfrm>
          <a:prstGeom prst="rect">
            <a:avLst/>
          </a:prstGeom>
          <a:noFill/>
          <a:ln w="9525">
            <a:noFill/>
            <a:miter lim="800000"/>
            <a:headEnd/>
            <a:tailEnd/>
          </a:ln>
        </p:spPr>
      </p:pic>
    </p:spTree>
  </p:cSld>
  <p:clrMapOvr>
    <a:masterClrMapping/>
  </p:clrMapOvr>
  <p:transition spd="slow">
    <p:diamon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s65718_than-dong-bang-song-Hong"/>
          <p:cNvPicPr>
            <a:picLocks noChangeAspect="1" noChangeArrowheads="1"/>
          </p:cNvPicPr>
          <p:nvPr/>
        </p:nvPicPr>
        <p:blipFill>
          <a:blip r:embed="rId2"/>
          <a:srcRect/>
          <a:stretch>
            <a:fillRect/>
          </a:stretch>
        </p:blipFill>
        <p:spPr bwMode="auto">
          <a:xfrm>
            <a:off x="0" y="0"/>
            <a:ext cx="5994400" cy="3505200"/>
          </a:xfrm>
          <a:prstGeom prst="rect">
            <a:avLst/>
          </a:prstGeom>
          <a:noFill/>
          <a:ln w="9525">
            <a:noFill/>
            <a:miter lim="800000"/>
            <a:headEnd/>
            <a:tailEnd/>
          </a:ln>
        </p:spPr>
      </p:pic>
      <p:pic>
        <p:nvPicPr>
          <p:cNvPr id="6" name="Picture 7" descr="P1100560"/>
          <p:cNvPicPr>
            <a:picLocks noChangeAspect="1" noChangeArrowheads="1"/>
          </p:cNvPicPr>
          <p:nvPr/>
        </p:nvPicPr>
        <p:blipFill>
          <a:blip r:embed="rId3"/>
          <a:srcRect/>
          <a:stretch>
            <a:fillRect/>
          </a:stretch>
        </p:blipFill>
        <p:spPr bwMode="auto">
          <a:xfrm>
            <a:off x="0" y="3581400"/>
            <a:ext cx="5994400" cy="3335338"/>
          </a:xfrm>
          <a:prstGeom prst="rect">
            <a:avLst/>
          </a:prstGeom>
          <a:noFill/>
          <a:ln w="9525">
            <a:noFill/>
            <a:miter lim="800000"/>
            <a:headEnd/>
            <a:tailEnd/>
          </a:ln>
        </p:spPr>
      </p:pic>
      <p:pic>
        <p:nvPicPr>
          <p:cNvPr id="7" name="Picture 11" descr="ANd9GcRSDcAaO1xalJbS9TJeeFsz5g7bjLy9IcJU1EbodonzI8jjc2Qx"/>
          <p:cNvPicPr>
            <a:picLocks noChangeAspect="1" noChangeArrowheads="1"/>
          </p:cNvPicPr>
          <p:nvPr/>
        </p:nvPicPr>
        <p:blipFill>
          <a:blip r:embed="rId4"/>
          <a:srcRect/>
          <a:stretch>
            <a:fillRect/>
          </a:stretch>
        </p:blipFill>
        <p:spPr bwMode="auto">
          <a:xfrm>
            <a:off x="6110288" y="0"/>
            <a:ext cx="6096000" cy="3505200"/>
          </a:xfrm>
          <a:prstGeom prst="rect">
            <a:avLst/>
          </a:prstGeom>
          <a:noFill/>
          <a:ln w="9525">
            <a:noFill/>
            <a:miter lim="800000"/>
            <a:headEnd/>
            <a:tailEnd/>
          </a:ln>
        </p:spPr>
      </p:pic>
      <p:sp>
        <p:nvSpPr>
          <p:cNvPr id="8" name="Text Box 3"/>
          <p:cNvSpPr txBox="1">
            <a:spLocks noChangeArrowheads="1"/>
          </p:cNvSpPr>
          <p:nvPr/>
        </p:nvSpPr>
        <p:spPr bwMode="auto">
          <a:xfrm>
            <a:off x="2540000" y="533400"/>
            <a:ext cx="2540000" cy="457200"/>
          </a:xfrm>
          <a:prstGeom prst="rect">
            <a:avLst/>
          </a:prstGeom>
          <a:noFill/>
          <a:ln w="9525">
            <a:noFill/>
            <a:miter lim="800000"/>
            <a:headEnd/>
            <a:tailEnd/>
          </a:ln>
        </p:spPr>
        <p:txBody>
          <a:bodyPr>
            <a:spAutoFit/>
          </a:bodyPr>
          <a:lstStyle/>
          <a:p>
            <a:pPr>
              <a:spcBef>
                <a:spcPct val="50000"/>
              </a:spcBef>
            </a:pPr>
            <a:r>
              <a:rPr lang="en-US" sz="2400" b="1">
                <a:solidFill>
                  <a:srgbClr val="FF0000"/>
                </a:solidFill>
                <a:latin typeface="Times New Roman" pitchFamily="18" charset="0"/>
              </a:rPr>
              <a:t>THAN NÂU</a:t>
            </a:r>
          </a:p>
        </p:txBody>
      </p:sp>
      <p:sp>
        <p:nvSpPr>
          <p:cNvPr id="10" name="Text Box 13"/>
          <p:cNvSpPr txBox="1">
            <a:spLocks noChangeArrowheads="1"/>
          </p:cNvSpPr>
          <p:nvPr/>
        </p:nvSpPr>
        <p:spPr bwMode="auto">
          <a:xfrm>
            <a:off x="7315200" y="1447800"/>
            <a:ext cx="3962400" cy="1187450"/>
          </a:xfrm>
          <a:prstGeom prst="rect">
            <a:avLst/>
          </a:prstGeom>
          <a:noFill/>
          <a:ln w="9525">
            <a:noFill/>
            <a:miter lim="800000"/>
            <a:headEnd/>
            <a:tailEnd/>
          </a:ln>
        </p:spPr>
        <p:txBody>
          <a:bodyPr>
            <a:spAutoFit/>
          </a:bodyPr>
          <a:lstStyle/>
          <a:p>
            <a:pPr>
              <a:spcBef>
                <a:spcPct val="50000"/>
              </a:spcBef>
            </a:pPr>
            <a:r>
              <a:rPr lang="en-US" sz="2400" b="1">
                <a:solidFill>
                  <a:srgbClr val="FF0000"/>
                </a:solidFill>
                <a:latin typeface="Times New Roman" pitchFamily="18" charset="0"/>
              </a:rPr>
              <a:t>210 tỷ tấn than trong lòng Đồng bằng Sông Hồng</a:t>
            </a:r>
          </a:p>
        </p:txBody>
      </p:sp>
      <p:pic>
        <p:nvPicPr>
          <p:cNvPr id="5122" name="Picture 2" descr="http://img.news.zing.vn/img/369/t369163.jpg"/>
          <p:cNvPicPr>
            <a:picLocks noChangeAspect="1" noChangeArrowheads="1"/>
          </p:cNvPicPr>
          <p:nvPr/>
        </p:nvPicPr>
        <p:blipFill>
          <a:blip r:embed="rId5"/>
          <a:srcRect/>
          <a:stretch>
            <a:fillRect/>
          </a:stretch>
        </p:blipFill>
        <p:spPr bwMode="auto">
          <a:xfrm>
            <a:off x="6110288" y="3581400"/>
            <a:ext cx="6081712" cy="3276600"/>
          </a:xfrm>
          <a:prstGeom prst="rect">
            <a:avLst/>
          </a:prstGeom>
          <a:noFill/>
          <a:ln w="9525">
            <a:noFill/>
            <a:miter lim="800000"/>
            <a:headEnd/>
            <a:tailEnd/>
          </a:ln>
        </p:spPr>
      </p:pic>
      <p:sp>
        <p:nvSpPr>
          <p:cNvPr id="12" name="Text Box 12"/>
          <p:cNvSpPr txBox="1">
            <a:spLocks noChangeArrowheads="1"/>
          </p:cNvSpPr>
          <p:nvPr/>
        </p:nvSpPr>
        <p:spPr bwMode="auto">
          <a:xfrm>
            <a:off x="5232400" y="5257800"/>
            <a:ext cx="1524000" cy="366713"/>
          </a:xfrm>
          <a:prstGeom prst="rect">
            <a:avLst/>
          </a:prstGeom>
          <a:solidFill>
            <a:schemeClr val="bg1"/>
          </a:solidFill>
          <a:ln w="9525">
            <a:noFill/>
            <a:miter lim="800000"/>
            <a:headEnd/>
            <a:tailEnd/>
          </a:ln>
        </p:spPr>
        <p:txBody>
          <a:bodyPr>
            <a:spAutoFit/>
          </a:bodyPr>
          <a:lstStyle/>
          <a:p>
            <a:pPr>
              <a:spcBef>
                <a:spcPct val="50000"/>
              </a:spcBef>
            </a:pPr>
            <a:r>
              <a:rPr lang="en-US" b="1">
                <a:solidFill>
                  <a:srgbClr val="FF0000"/>
                </a:solidFill>
                <a:latin typeface="Times New Roman" pitchFamily="18" charset="0"/>
              </a:rPr>
              <a:t>ĐÁ VÔI</a:t>
            </a:r>
          </a:p>
        </p:txBody>
      </p:sp>
      <p:sp>
        <p:nvSpPr>
          <p:cNvPr id="13" name="Text Box 14"/>
          <p:cNvSpPr txBox="1">
            <a:spLocks noChangeArrowheads="1"/>
          </p:cNvSpPr>
          <p:nvPr/>
        </p:nvSpPr>
        <p:spPr bwMode="auto">
          <a:xfrm>
            <a:off x="2286000" y="3276600"/>
            <a:ext cx="8128000" cy="457200"/>
          </a:xfrm>
          <a:prstGeom prst="rect">
            <a:avLst/>
          </a:prstGeom>
          <a:solidFill>
            <a:schemeClr val="bg1"/>
          </a:solidFill>
          <a:ln w="9525">
            <a:noFill/>
            <a:miter lim="800000"/>
            <a:headEnd/>
            <a:tailEnd/>
          </a:ln>
        </p:spPr>
        <p:txBody>
          <a:bodyPr>
            <a:spAutoFit/>
          </a:bodyPr>
          <a:lstStyle/>
          <a:p>
            <a:r>
              <a:rPr lang="en-US" sz="2400" b="1">
                <a:solidFill>
                  <a:srgbClr val="000066"/>
                </a:solidFill>
                <a:latin typeface="Times New Roman" pitchFamily="18" charset="0"/>
              </a:rPr>
              <a:t> Khoáng sản: đá vôi, than nâu, khí tự nhiên.</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122"/>
                                        </p:tgtEl>
                                        <p:attrNameLst>
                                          <p:attrName>style.visibility</p:attrName>
                                        </p:attrNameLst>
                                      </p:cBhvr>
                                      <p:to>
                                        <p:strVal val="visible"/>
                                      </p:to>
                                    </p:set>
                                    <p:anim calcmode="lin" valueType="num">
                                      <p:cBhvr>
                                        <p:cTn id="17" dur="500" fill="hold"/>
                                        <p:tgtEl>
                                          <p:spTgt spid="5122"/>
                                        </p:tgtEl>
                                        <p:attrNameLst>
                                          <p:attrName>ppt_w</p:attrName>
                                        </p:attrNameLst>
                                      </p:cBhvr>
                                      <p:tavLst>
                                        <p:tav tm="0">
                                          <p:val>
                                            <p:fltVal val="0"/>
                                          </p:val>
                                        </p:tav>
                                        <p:tav tm="100000">
                                          <p:val>
                                            <p:strVal val="#ppt_w"/>
                                          </p:val>
                                        </p:tav>
                                      </p:tavLst>
                                    </p:anim>
                                    <p:anim calcmode="lin" valueType="num">
                                      <p:cBhvr>
                                        <p:cTn id="18" dur="500" fill="hold"/>
                                        <p:tgtEl>
                                          <p:spTgt spid="5122"/>
                                        </p:tgtEl>
                                        <p:attrNameLst>
                                          <p:attrName>ppt_h</p:attrName>
                                        </p:attrNameLst>
                                      </p:cBhvr>
                                      <p:tavLst>
                                        <p:tav tm="0">
                                          <p:val>
                                            <p:fltVal val="0"/>
                                          </p:val>
                                        </p:tav>
                                        <p:tav tm="100000">
                                          <p:val>
                                            <p:strVal val="#ppt_h"/>
                                          </p:val>
                                        </p:tav>
                                      </p:tavLst>
                                    </p:anim>
                                    <p:animEffect transition="in" filter="fade">
                                      <p:cBhvr>
                                        <p:cTn id="19" dur="500"/>
                                        <p:tgtEl>
                                          <p:spTgt spid="5122"/>
                                        </p:tgtEl>
                                      </p:cBhvr>
                                    </p:animEffect>
                                  </p:childTnLst>
                                </p:cTn>
                              </p:par>
                            </p:childTnLst>
                          </p:cTn>
                        </p:par>
                        <p:par>
                          <p:cTn id="20" fill="hold">
                            <p:stCondLst>
                              <p:cond delay="1500"/>
                            </p:stCondLst>
                            <p:childTnLst>
                              <p:par>
                                <p:cTn id="21" presetID="23" presetClass="entr" presetSubtype="16"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childTnLst>
                                </p:cTn>
                              </p:par>
                            </p:childTnLst>
                          </p:cTn>
                        </p:par>
                        <p:par>
                          <p:cTn id="25" fill="hold">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23" presetClass="entr" presetSubtype="16"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childTnLst>
                                </p:cTn>
                              </p:par>
                            </p:childTnLst>
                          </p:cTn>
                        </p:par>
                        <p:par>
                          <p:cTn id="35" fill="hold">
                            <p:stCondLst>
                              <p:cond delay="3500"/>
                            </p:stCondLst>
                            <p:childTnLst>
                              <p:par>
                                <p:cTn id="36" presetID="22" presetClass="emph" presetSubtype="0" repeatCount="5000" fill="hold" grpId="1" nodeType="afterEffect">
                                  <p:stCondLst>
                                    <p:cond delay="0"/>
                                  </p:stCondLst>
                                  <p:childTnLst>
                                    <p:animClr clrSpc="hsl" dir="cw">
                                      <p:cBhvr override="childStyle">
                                        <p:cTn id="37" dur="500" fill="hold"/>
                                        <p:tgtEl>
                                          <p:spTgt spid="10"/>
                                        </p:tgtEl>
                                        <p:attrNameLst>
                                          <p:attrName>style.color</p:attrName>
                                        </p:attrNameLst>
                                      </p:cBhvr>
                                      <p:by>
                                        <p:hsl h="-7200000" s="0" l="0"/>
                                      </p:by>
                                    </p:animClr>
                                    <p:animClr clrSpc="hsl" dir="cw">
                                      <p:cBhvr>
                                        <p:cTn id="38" dur="500" fill="hold"/>
                                        <p:tgtEl>
                                          <p:spTgt spid="10"/>
                                        </p:tgtEl>
                                        <p:attrNameLst>
                                          <p:attrName>fillcolor</p:attrName>
                                        </p:attrNameLst>
                                      </p:cBhvr>
                                      <p:by>
                                        <p:hsl h="-7200000" s="0" l="0"/>
                                      </p:by>
                                    </p:animClr>
                                    <p:animClr clrSpc="hsl" dir="cw">
                                      <p:cBhvr>
                                        <p:cTn id="39" dur="500" fill="hold"/>
                                        <p:tgtEl>
                                          <p:spTgt spid="10"/>
                                        </p:tgtEl>
                                        <p:attrNameLst>
                                          <p:attrName>stroke.color</p:attrName>
                                        </p:attrNameLst>
                                      </p:cBhvr>
                                      <p:by>
                                        <p:hsl h="-7200000" s="0" l="0"/>
                                      </p:by>
                                    </p:animClr>
                                    <p:set>
                                      <p:cBhvr>
                                        <p:cTn id="40" dur="500" fill="hold"/>
                                        <p:tgtEl>
                                          <p:spTgt spid="10"/>
                                        </p:tgtEl>
                                        <p:attrNameLst>
                                          <p:attrName>fill.type</p:attrName>
                                        </p:attrNameLst>
                                      </p:cBhvr>
                                      <p:to>
                                        <p:strVal val="solid"/>
                                      </p:to>
                                    </p:set>
                                  </p:childTnLst>
                                </p:cTn>
                              </p:par>
                            </p:childTnLst>
                          </p:cTn>
                        </p:par>
                        <p:par>
                          <p:cTn id="41" fill="hold">
                            <p:stCondLst>
                              <p:cond delay="6000"/>
                            </p:stCondLst>
                            <p:childTnLst>
                              <p:par>
                                <p:cTn id="42" presetID="23" presetClass="entr" presetSubtype="16"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childTnLst>
                                </p:cTn>
                              </p:par>
                            </p:childTnLst>
                          </p:cTn>
                        </p:par>
                        <p:par>
                          <p:cTn id="46" fill="hold">
                            <p:stCondLst>
                              <p:cond delay="6500"/>
                            </p:stCondLst>
                            <p:childTnLst>
                              <p:par>
                                <p:cTn id="47" presetID="27" presetClass="entr" presetSubtype="0" fill="hold" grpId="0" nodeType="afterEffect">
                                  <p:stCondLst>
                                    <p:cond delay="0"/>
                                  </p:stCondLst>
                                  <p:iterate type="lt">
                                    <p:tmPct val="50000"/>
                                  </p:iterate>
                                  <p:childTnLst>
                                    <p:set>
                                      <p:cBhvr>
                                        <p:cTn id="48" dur="1" fill="hold">
                                          <p:stCondLst>
                                            <p:cond delay="0"/>
                                          </p:stCondLst>
                                        </p:cTn>
                                        <p:tgtEl>
                                          <p:spTgt spid="13"/>
                                        </p:tgtEl>
                                        <p:attrNameLst>
                                          <p:attrName>style.visibility</p:attrName>
                                        </p:attrNameLst>
                                      </p:cBhvr>
                                      <p:to>
                                        <p:strVal val="visible"/>
                                      </p:to>
                                    </p:set>
                                    <p:anim calcmode="discrete" valueType="clr">
                                      <p:cBhvr override="childStyle">
                                        <p:cTn id="49" dur="40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50" dur="400"/>
                                        <p:tgtEl>
                                          <p:spTgt spid="13"/>
                                        </p:tgtEl>
                                        <p:attrNameLst>
                                          <p:attrName>fillcolor</p:attrName>
                                        </p:attrNameLst>
                                      </p:cBhvr>
                                      <p:tavLst>
                                        <p:tav tm="0">
                                          <p:val>
                                            <p:clrVal>
                                              <a:schemeClr val="accent2"/>
                                            </p:clrVal>
                                          </p:val>
                                        </p:tav>
                                        <p:tav tm="50000">
                                          <p:val>
                                            <p:clrVal>
                                              <a:schemeClr val="hlink"/>
                                            </p:clrVal>
                                          </p:val>
                                        </p:tav>
                                      </p:tavLst>
                                    </p:anim>
                                    <p:set>
                                      <p:cBhvr>
                                        <p:cTn id="51" dur="400"/>
                                        <p:tgtEl>
                                          <p:spTgt spid="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0" grpId="1"/>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AutoShape 2" descr="data:image/jpeg;base64,/9j/4AAQSkZJRgABAQAAAQABAAD/2wCEAAkGBxMTEhUUExQVFhQWGBUVGBcYGRcYFxgXFxcWGBQXFBcYHCggGR0lGxgVITEhJSkrLi4uFx8zODMsNygtLisBCgoKDg0OGhAQGywkHyQsLCwsLCwsLCwsLCwsLCwsLCwsLCwsLCwsLCwsLCwsLCwsLCwsLCwsLCwsLCwsLCwsLP/AABEIALkBEQMBIgACEQEDEQH/xAAcAAABBQEBAQAAAAAAAAAAAAADAQIEBQYABwj/xABEEAACAQIEAwYDBgQDBwMFAAABAhEAAwQSITEFQVEGEyJhcZGBobEUMkLB0fAjUmLhFZLxBxYzcoKisiTC4jRTVHOT/8QAGQEAAwEBAQAAAAAAAAAAAAAAAAECAwQF/8QALBEAAgIBAwMDAwMFAAAAAAAAAAECESEDEjEEE0EiUWGBkaEycdEUUqLB8P/aAAwDAQACEQMRAD8A3iUQEUJbdPAroOYfNEQVyRRFHSmiWcopZpy0oWnRLbEE0jmnFTSZTVohvAimiZaHFPB86TjY1qe4sVwFJnpyzU7WUpo6uin5aULQOwQFOin5DSraNIdAmFNRTzqWMPTlw1PdROy2RVQ9aKEqSMPT1sVLkWokUJRMlSRapwSp3lKJGFmugCpJWmGyDS3D2gxcFKX6U7uKUW6LHQHM3SmXMQBRMQp61BuNVIlse16eVDYjpQy1MLGqojch7NXd7QyabTJ3DmuUwtSxXZKAyMmlp3d11FhkjqaPkp1rD61LW2Kz3JGu1kJbfSpFtDU21aqQtoUt49hDWzNE+zmp9u2KMFFLuFLTRWDCGnrhTVjSUu4w7aIP2EUv2JanUlG9j7aIP2VelOFgVMiuo3sWxEVcOtEWwKNFJSse1A+7HSo97MNhUotQrhJ6U0xMZhnnejxUTu9Zp+ZutAk6JEChNfX9ih+LrTSh606HYQ4kedNOIFMe1POhixTpE2wi4sHkaILooAsCl7qjAKwrXY5U03vhTHXTeh2h0JoQrYl4sedRyhqQ5PWltsDvvVXQqIosmndzUvu6bAo3AoojdxTShHKpRFNpbh0iMQelMaalNTCadioBPrXUfNS0AQrmI+EU18QTpVDxDtHhrLZWuS065RmiepGlH4bx7C3Yy3lk6ZWlWnyDb/CoKsvrWMZYFSRxPyqrMneuPlRQ7Lm3xSNx7VLTHBvu71nQDVrgsKV1mOnnScUhpstrTEjURSu4Ak0Nr4HrULE3c3L1PKpRbYb7eJiiG4N6rUcdKS/eLbVVEWy1N3TSuz6amq6xcI0Jo+aihWEvYyNN6cmIneo5QGnKulOgsOWplNFMa5H60AGmkzUAXxzoqusTQA6aUCkNxRS94KLCjqQ0ucUoI6UWFDJppajXbwG4GlRe/U8qEAO6xPlS2UIqQI6V0CixUCKVwSnNpzqOcQaYg5FIErhPOlmgoXLSFRSTTHHnQArIKYUFPkdaQsKAwCyV1EzV1AHzj34MaU/Nzn9+1QLBO/T971IDBY/f51zJ5Oa3Zs+zXau7ZZUusXs7EnV0nmp5gdPpXoNziWFGT/1NuLhAWDO+xMfdHrFeLupyzvsduvWK7BHU7RAP1rezVPwesntdhbd5rTC54Tl70BSkjQmJmJ5+VaPGccw1pM7XkKiIysGJnYBVJJNeCgltAeUj8xTrJ1+f+tTJj7jR7xwztDZxClrLFsu6kFSJ2kHl5jSpDY2QQQNa8W4ViGsXFugkZWEgbskw4+I617Fbe06K6GUYBlI5g7U0kWmxneU3PR1KchSC9py/ZqyR3ezHg+MEe9FTFx+AVju1vam5afu7GjKAXJE6mCFE+Wp9YqFwLtwRIxIJJIysgGg55hStC3G/bGHkoWmLiX9ag4Tilu6JtsGA0JHL1FSbd01VDv5JJxJIgoflTXu8tQKabldmooVggpJgVKFkxFIlJmqRoS4jcuVMQsTzohauD0wbHWgRvRCfOglqTNSBMeyimdyOtKLgrjcFCBhc9BbFpnCZ1zkSFkZiOZA3ioXGOKph7LXXEhYhRuxOgGv19a8lu8VufaDiNQ5bOCTMdB0IAER0odIlyo9e4lxmxY/41xU8jq3+USflRMLjLLwbbo066MDp10rxHFYh2fO5zFzqTJYHzPpS4LGPZupctkBlOm2vqOYINFicz2binG7OHAa82UHQQCxJ5wBrVdZ7aYNmyi4f+YqwX4yJHtXnnH+OHF3czjKFUKqToNsxHqfoKqrjZQI3112Gw0NJyBzPaDxvDwCL1o5tvEJPLbepGZ+leJWGBB11qz4X2hxGHZclxmtzBtsSynyE/d+FCkG89XgneiA1WJxm0bAxGYC2eZ5HmpA1meVUmL7cWlMIjOOZ+4PgCCfpVUNtI1feHpXVkv8AfxP/ALL/AOZa6qJ3L3PHLCwpy7e/t1o4s6EsY9o+laJuA4UP3j3iViVWTJB2J8WuvToKjYjhVqAi3dNJzspYCeq/pXHH5LWi1yV+GxHI6Db+9NsPB+J/OKn3+CWV+7fUiTJaRk5jXn7a0bA8Gt3XVVxKkmB9xtWJAUDNAI1iZ51pGQ1CXBX2kGbTTQ77aU/CMZ5SNR/brvV5xLgNu2I75u8P4Db26gkkeXXeq+xw5fFq4IbJEaggFiYaBBiNKGyXBhMSWcAj8WXSOQ5H0MVY8C7SXcKTbJzW9QFaYQzuOYG+m2tQOEWxinJS41tQfEXWANYhdT6CpPGuFAXB/GtlwQMrHKddtSfKmnQ3CXJe3ePXrv4mA3hBl+Y1PvUWzissuHcEAsTmM6CeutXWExEW4yd0IUZsxAJWRo5Hi2bWqzFcFIvhYAQ5lKhizgFTq4jTcDTrVPUfkUtNLKdlbi8TmuS4IzRmcjMx6Svl59KBa4eSGOoA2J00nKPiROnKrC5hWtGyLzZQ4HhIBPKZAmDy1jejXuKWDajMGOniSCpAJPI7axtyrLLZooKnZV4W9ct/8FnUkEGP5dJB5iMu9aLDdqLqWVLgMxXwtzJ/CW9NJqgbG2yf4bFZW4usAQ2jQSY5ner3iHZ8W8KHdwO7QXDA8AD6sM/MgfDY8wK2ysmTWWgfDO2F22x74m4ja8lK+mkEeRrSWe1NkoXJyxyHinoBHOsE+BDQVdSpUEbgQRPIE07DcPck92VeACcrEgGVA1AgSDzpb2CjI3tntEjECCAfxHby2rj2gGaApI566x1isrhrbWiFdH+68zlgAq2XKI3Gmk+1PwOIQwxcgHdjlygxMA89OVab4eQUZvCNhjuL27Vs3C2YbADmeQ8qrcV2u0AW2c5/mIyr6xqflWU4jj1Fzu2UmIytIhgRJK8hsNz1qXZ41YLw9hzmO5AVRrH3i3Xy3qHLyikrwzbcK4mLynYOuXMOWoBBHlv7Gs5iO11xcQwCg2g2SIOaAYLBuvOKZh3D3WvYYtbt/ZwXDKQUO2ZgdDCqACDyNV3+HxkcHO7S4Guo851nf1jnSU0y3pPwehs9Dt31JIBBIMEAgkHoRyPlWcfDM1xWe5DRmEweY0I5bnlTbvDrPeEpcv6knMhXLGWWHhjXnJFOU/bJNKP63RU/7QuLK7JZVgyLLPlIPj2UTyIE/wCass9nNlhgZJ0nURrr61eWOzsAub5NgsbeltgzNOQBidjnjbSj47gqPBtAoYWRmDLOUfizSNOg3mstzfIpKLfpdmXDT4W25HlI2+lTrmCVLYcxLKYEzPl5fi9qtcPwy2bdxkl0tlizFX8JA8U+HkNazx4uEdE1aLb5QACCpMB46GdPSr2yStjhDc6XItuffkPLn9K65hvCTqQDJ8tOvwNcuPtl8ipcD5c5AHIQJGvWgJxiWu27ebPBVg2ggkgxEz7dKwU43ybvoppePudaTWQSB011pHBU66giR5gmPr9KNwkPeLL4YAmS3MaACBudd+lW+NwZkiBpbypzggljHPn9atXRjLRUat/YpLCuZUFsurECYkA6xtO+tS2TLExqJHPmRB6GQaLf4U+QOrgofxhwNCSsanrIo7YRFbLm5jITudJmJ1Aj+9aVJkdtLHkr+9HnXVd/4WP6v/5v+lLS3C7TKC/h7dgd4+VR3n4gSAMggbaGRNSOG30uoTb7m4QTnGVViWbKSFQzIHXlUbBWSztnVc0IZygiIjnqPu8val4zxxcEERrZIuAtKlBsdoHqN43qo0pZ4M3KctO4fqLD+JbI/h2zoF0yESdQcrDfQ7nnQsRhmeS1hGiZM5D7KaqB25w5Ott0MjXQ/dEagVYjtlhXQjOQSOaPv6hYratNmEp9VHO05OGOBKqiZoEd4xMCdsymOexo+BwuJysumXPuxPkQ06aUzh64e9dtszIYW4CGKwSe7yyDoTBMVLxww+HtC7lVQYX+HoSxBOpUgbA1DiucEx6qe5QcZNv2S59sko4EAlHvqSwVUhAVDswHjDGYgz8KgdscFesAXWv2sTmuW7YUgyJD6xny5QFHLnQsPxzChlObYzMOG+BgwfOpPHeMWr+Cs21uB7ovFmDOTC/xBmOcgHwlRprrW0dtJ7kdunpa+d2lKP7rn7EjE8PxdyLOewyZ8gPjABVbrCMsDQKy6kbDSKNhuFY6zIW7YAYMT947RIlmPlUriXEsHa7sd8GXOqQGVmJ7q6o8wJdfLWouM4vhw+Y/aQoB2CBNSmxjUEA8/arlprUVVaCkn8gcRwbE5luMcNoRLBYLLmzEAz1125VJ4fhrRtMcRcw4ukkfw2tBACABmzgzPmOVSLGLwd8941tGZfDN4oTAkiJfbWsv2N4HbbFX75KE28TdVF8OVliBBHLXkDtXNOO300cnflGU3nH5stRwjCLcLC4jTOiy+kneHPtFWEhkyr3zLIE5RELoqwViBPKrp4SC6og2ER1Ua6DmRTLfELckBlmRsZ/8Z6VSjijh1Ov1Zvc2ypxaMihiihZAGfxEabkctuvOstZ7SYm4+W13aHQE5yoA2BMsPzr0S3i0LiSANdTAG3nWMw3CLJTMLpW4SSwJzoFDHWMw389BNKcWuODp6CbnbTd/Je4BLrFDeOXQj/ihgxnSB0MnSdKgoqG2VRQHKk6O4DGPDHU9Kq7HGcCAc2JYshjxC4WY7jIlpdR5kih3+0+Ft25tpiJkAPchpYZYiwHBZfFsW5bVlOmepFNtuVX9iY7vetqrG1ZcQM7uz3dIzAoVKiY68+taDhXDjfUuhRmRzmBYZACrACDB2KmTuRVFhVKImfEs7OO9aUAeLpzBLih2IgRpyo2MxS3lAtXRbKjXwXDKkDQL3q67a+tax6bdHDX7Clq1KpL6+CRxC2y3pZHVsoUZEV0ABbNDhjGYFdP6RQcPjsyMrJf1IUMLWUgqFk6kBpOsjl6VWYbi7jE/Z7JKvpLszC22maVVXMTMdeVV2D44rreu3bVtbrA3GbxF0OYW0LmNyxGkTFZSili8jnCW24p54ya7GYq3dAynFZgCgy2zKmYDeNgNNOvOsqe2GNwl9lzBwplhdVQ5zAEqchEctutLgO3hRQi2L1xgILO7FiQPEW01M+mlXfCeHpilW7fdkMLCgskaaq7OPE2m48hSTwZOLt2sFTd/2krcD3HsfxEUhY8Vs6HLJLSJbyOw3qhbtmxa2/dKLuYkExBDK6awBGjMPjW3xHYfCEFQW8esAgmVkf8AuJjyqnxP+zi2AQjvprBVZ9B+tXHUkk6CGlprNMjcP7eXEtPh0spnxGZGDO0aoVJUgiGOm8jSoFxzbRmu4eLqupUqTPdQFCKIgidZ30ol3sC7AkE+FuqgxrrvvR8LZuW2IB0FsrrmBJBBjQ7aU46jp7jRPKoFxLFi3lZrLqXykE5NVnl4pM68uVNxQtq3esjroU+6sHO86w2+w+NSlxOJDKHVCkaa3DlBJOgOi671Mv3BBBtBuRBBilHS6ZJuv++5rLqNZ4z+P4IOB4umHa5ibdtouEXNQoAMZdu8Gms6gxRL/HHuWu8W3c1E5AUBJJ30QnTlBGlW/D7HeBv4dtQonUsB6feqWLIzLbCWi5IAAfqDr4gY1EetdcO0otcI5pObknTb/fj8FCeMYlrQC27akrsQWPQmTAmNdR61XcRtX3tqhuZScuZbYVQY1gZQDExuTtWy/wAOxKXINqysCcsBmHxClT6zUe7bvq0grodiBBnr4ahaunT2q/qq/BTUo8pL6P8A2V3+6V7+X5f2rq2f+NXP5F/zGupdz4RjUv7mYDh2IC32tiIKayCTILZQgneJ36UxuLJ3yqV7wT3ZU24MTFxAjAnzrD3OMYlpm8fgY/8AGltYzEXHUZ8zAEAmDC/i3Fc61GndHZHRjGFN5Xku+0/B8DbDPZu+MknuRLieYzKBk+M1mreLywAoWJ1AljJndum1WWJ4c0mSfiOuxEU08HMZjMeauPnFZ2LuKslU98EzLfGNvenXrDIAwnLIPoeUgHSpVzBAGDABB3n/AFrZY3hSnC3ZZBm7prbMdwSucnSYBnYUrGpLwZ23dDoGAEH+kbjQ0sjmq/MfnUX/AA1RHiM6zEgbnadx5xRXwngWGcfeB1PWfzrnlGN4Yd/Ui3T/AMV/BG4raBykaeW4+dCOVjDZm006fAfvapGKsnKAWYiecfpNRDhSCImfjWsHS5Kes5r1cmlw+I4ebbk4ZFuAQqFrrZjH3lcCE56EH8PnVBbtW9ivxEz8qcbT8gnsf1pi2rnS37VpZm38lkiNba3lu3lBZYAZo+8PPSq629y405rm2Xw6GB1kjerLAXL+ZZFsAREqPXTNoKsrRfSGVW6C3bX/AL1E0bqFaRU2sFcYaC8R/VcA+QmiHhF27mComaD959iPO4ygGr61cHhN25cYA+Je8IB9DuPhWexvCUe4zJoskjMx0G4BbmYo3BGSvgl4HsxiF1ujKD/LcttJ5EhHk1pMDwe2ndG4t0rbOoWVLFjObwqxEadTC1kcLwdyJS666xuf11q8t9l8UQiDEsplubyQQsazqPDt+tJSZpcWw+J7JojwmLuQGaPDIMMYbKI5eVFa1D5hibObnmsMAef3lXyqRwzsLiBlunFlhMZW75TuRrrptpOlXz9kGIi5fIXXmTyPVvpWl2uCJSafpZnsNhLl9oTGh3h2dFtMqIJAt5LsDWCDrB0MbGi2OB8S7rKb9wzcTKWLuBbEmNZiSV3H4a0NlsNw+EW1pcYDvGuQCY3UuAuaDoBqRNaPDM1y5C2nyBQ+bMv3dhC7kkzWWLo0W5q7M1w/sreK5/tWIQljKSuTxMdDABO4oeL7L4lGCJiGZiGZQqqobLllNZg67zyqy45xu7achEgCP4boWZiWgEbHmNPLeq672svQVNq4mszkcMBOwYT705pRStchpSy/gjcU4VeQ2e9xDKr3LYZM5DL3phVBBhsrACdRrVj2Z8GVCbwa6M8uwmIPMqTEgwKosRjUCrMFVZSRfKmIJYZGf7usHrNXC9pVuYi0Q2HttmgI7rCpkkag7kzGhqVJJ0jdQ3JtmkTDGHkkidAf+VSDoB51WNw2GJ115epjfUkb6TUW/wBs0ts4dND4sytmGgybR1Q1Iw3FjfsG7aTSebIG0IJgAHUDWDW25NHK4SsPe4SCBv7ke8Got3h0nUA9BDHT1zVdi1zJ+Z+opAoB2Hxp0JshYPARmACjMuX8utZEdlcTbabeKI1ygFVbTzLGTz9634nXT9+k0NkO+wmen1olFNZJTa4KbheHxneDvcY1y3lg28gRfI+HeCKuI1/P9ijBekUmoka1Ojp9uNIrVludg4rqXvD5/v4V1akHiHC+AK+HOdltuWec66qEAIgxIBnX86v+zfZsLYDLlu3LkFijKwVZ8IUmPU7z5VRYt++IYXQiMBNs5UYwdASTlcTPMVoeG4SyFKNiL1liABBAWdCYgkCTHPqKwilGTbdp8HXrPuQjHhpZ+S2scJZxoAyqcpLtlAYciE195p13gKkSblsADUAyAZ6sfXTyqBZ4Xibctaxdu4ASf4ndsN51k5t/Or/h/HAbIzuly9J8NoOtsQRMlCZOsztWjcPDOX+nZW2ezig581pgAdfCsTtm5R8RvRcfwFLttSArFSYCgsWGd0iUMlQqmAOZmrjB38Wyuy2VCsTCsD3keouCOo2Imq1u0lq3C31YDX715wTqTCi4sHWeZqe05P0tfRocVs5X4KnjPBWW4LlrColtSm1zNqCNHVp3OkD51E7Wqt1zdACDwrlYlWBAAYldhMba6Ca0lntBhL94IdO8hFy9w6giSSxdRyIEDWqjjS2SO4zwRcKgZraltcoKyTP9qiWgk6fJq5NrBUXOAL4fGCJGbcgdAAFk85M9N6i8V4TlcZQ8kTBUKOfI7e3OteMFaRVUMoXQEsgYknUEMfXpUY8JFxi6sCBI+7Gsa6qh6dfaq7SSMHMzYwa5CCpEjT7pI84ieR2qnS0CfjFbm5wrb7q5dfuXOc6sGWT71Xrg2FzwJaZZgMWuW8vX8Sn2B3rPYyNxUDhtzQgaDn4vzFdh+EOz6kZTswlhP1A84rX/AGJlI8KsTB0zmPjual/YTrCidBswYg8tv1q1Aweq/Yz2E4AhIB8Z2IhwOeoiCfjW14V2dtoB/DyuRBlnzRsJhyBI8vjpUI4dx+EiCvNYPWQw2+FajDf8NdpgbZTr9PatFGi+nlJ3ZTJgu6tOgDrmYkd3mABMAawSPpUW7wV5Ul7jFTMkSSeksuY+sma0V5RGU6x4ttBr613eEhYzTrG4GnwgUbToTyR8BhMttVBYa5hJOmswZ0561E4nje5iCGdtkXLtpJ0AaPgdTVym0+8fOovE8BbvLldVaDInl6GZokm1gpMxeJxi43v7bIpWM11nuslu3l0nVQM4IESJ9aymI4u2BxDJYvnKFVg1vME1/AI3AjcrWxvdnO7d/s4Kh4Ujwskblh4gwP01qLjexZcs2dy0DVsuU7aTJPWKxkpWaKeDOXu2a3rdxrt259oPdi2ygbBjnzkBYIXaoeF7T3NYxB00AadehlgfrU7jHZtbIYGSwyFdo1JDKY51TPwQCcyHy0gVMn72TuRdYfj/AHqlMQ1p1K7TlaZGg2189KfgLODBa4VOYx95rZIKnQjMdQAOUTFZ08CQidvb2oT9myRIPvPP0FQ6fk1jq0qNV2kuW79oKl4CGliSokgnxZZ2lidzvUHh3FrllLuGw7Z2eLgW0FIM5UZV1JmAp9JrO3ezdxRJyxMTJ3+IovCcJesXBeRyht65lIJGwiOe+xq1S8ieomey9mMRjmT/ANTYS3AEDPmdupI2XYaefKKt3uGdVIHIwD8xIAqj7GcSxdy0WxQEGDbbSSDyhdRpHKtALw6H6V0xyjnbHqF30mORmPc10a+XwoBuDkdefXypwuzz+gPtVUIfl85/fvXBKGz/ANXvE0mfzn/LRQgvdfua6hZ/M/8AbSUFHgvEe0ocsy2kDMcxIBUE8zlzleuwpML2qZJ/hWyTJJ1UkkyfukVnspqVgsA9xgFVjykAkD1PKufbE6LNThO11s/8RGnqAjQfjrU612rshsys6ESBlzrIJmGg7aDSs/8A7q3RoSobeCyzHoCTUzgnAsMt5ft11ktSIRFZnun+UECEHUmpcYjjqN4Rd3O3jK0rfbaIyuQfUE/QioPEO2C3wF7w2SNc3drctydSAGGdNf8Amqq7V8Owguk4F7jWySCjowNsjcZzow+f1qhGFNNKIObvJoFwOLxF1E75bitMN3qm2Rz0kGY/DAbyr0PhPYnD4dxdEm6PMhASIbulBkbn7xavKrWH1UhQpWDInUjmZO9ejdl+0GINxEvXGbOAIJG2okwpjfymKuEo2Yzm2bDu2ACidumg8iCRTrlptCMoMakZvb7wANOtW4cwd9z42n/lB/tSnEoDC5m1g6KB6DetmY0LdxaWyO9v20/5swB9DmEHflTbGKBDZGDgwM6XDliNvvn8qi8XvZcoIMOQNfpBEbxtVfxPHGwEePCHAPSDIJPuNajNmsYKUOMlu2GkiTdiJIzbGfMnypbdjUglz6kf+3eqfE9ozIKIoU8z4mI1g5EOg2qVwzi5uuqsqyQSpggNGpEHn7VO9XQpdLNR3NFicP0n3YH05AVYWnkbD4VEhgeajyP01owmN29q0Moqh9xCddBy/fKjonKR7HbzJqKGO+b4aa+9cHB0lfiP/lFBRKbToPMa/mKUgb6fMj66VFLkck8pJ+XSnLcPl7kUx2OCiSRHloTHrzIpoXmSJ8tI9yacGP7JP5UxjrPPrIn6Ugsr+M4BbpEgMuk6knTXQesdKq7nClVhlt22A53Fc/LNFaHFJOsgEc9D8ABUe5DDUFhEQQR8CDQwTMRxSwC0ZE0JkW1gEaaBcon3O1PwvDGNxf4b7T41QSBG2ZiDExWk46hlGMwNPCTIkRsNxt0EgHlXAXO9Dk6ZVHRo88pJI/UVi4ZLTwQcRw7NZKOSqgjxBQSOQMBWge3wqNa4BhcsF3JLDxC0EaNNJKa1pjbJzEzrpoT6+29IFEadYOp+c1ooIhsLglCIqrsAAPOOsRNHW8R+x+tAGnLTyn8qGIDTrWjJRKe608/36CmM55r8aELo5ifSP1pGur50WAQ3es/L9KT7THOP35Chm4PT4fmKH3g6r8SaYWG+1f1fL+1dQO+P9HuK6igs8h4VwpniVVZ5vbzj/pRhrsasLyJbkXCisoOipYVoGpJVCTEVUPjjbIYmQsHIup5g5n5DyX2op7cXJBFqyAuyhVHWSSFBPvGlcis6FGzYYEK1soVuIpAKnvQJBGrFMpHvNYPj2HUXB3LZ3XV8rZhuCuRegETqdateIds3vWip71DAGVGtpbbqG/h54jlmqqw/C1EXGzIDmZQJ8ssFf7cq1cobVjPvYo6U1Nybx4VEvsdeslri33VS3iRmXQtqGA005VpLvZ1ZU6NmkCC67CSVCjxfKqNrFplVmyNcLKbbgyGAB8BXcnMdSANtTzq84ZcKuLj3Va4BkVLU3IkAlmIXflHx51nywklTbC4fglrKM1jWdTnuHbfYAfM71fYOysrCgBYiAdPPM0Ee1RreJvNAt2susTcYLrruFDEfGptnDXiDnaD1RNP+6feBWqSRiWAurOp3OmaOWuntQsRxG2gLFxAGuWTHrFU3GMZh7RVS2a6SCqlmbxDfMIgAjl51nOOX7uIaDew4taZbYuKqq0f1RO5/SolqpYOrR6WWpT8FlxrtKly9aCjJaTOTceV7xogBARPnO2lQcT2oS7CJkdtyrFVQxsGd4FZ3G8GxE5iM2mUEOrgTp+EkgfCpFzsk73nQNaQKobM5fu9gCobKdR5xvQpWrNJ6b03STot8DIJdsM5R58CN3uVgQZVlViAZPh2EVa8Pxdtr1kW7LoVYTmDLC6ltCNdJ6VlOJ27GHa2HYlVtrkRJzPJY5ywMKGPi3J1iNKuv9n3GDcv3C+fOynJEMqqCSVAOw1X2qVG3ZU9dR03H3PRGvg/dEecgfv3ohJGsR8R+lR4J1I/fmI/OkzN1A8tv1roPNJKMQdx/1fqYoovHr7Eke0xUIOfM+lIW6TPpB+WlAFj3gI+8Pj/rTSB/MT6CPzqDqTv7wD+VPgj8QjzA+ooHZJV+jMPIyPmDSFv6v80n5jeg9/5j5/mKUOTy94+UigLDMARqw06f60igQdoIg8/cRQ8p06fAfMUjrrMj9+lAxQoB0iAI+HtXKVB1HTTf6iuOgE/UfnTS8H/T8qAFa7Emd+XP4U03h+yKUN6j3poPP9/GgTF7wnnHoad3h6/lQjc5ytMOvT9/CqEFe4OZ9dvz1phIPP01pv73A/KhtHP8j85oAVjGw+RNAa4Og9yPrSsR+zQ7pPX3gfnTEx373FdQszdf/GlqrJMpd4GtwZUwCo50zi9cKKPSdfY1XL2Qt2rwY3g+Uhsig7jXxHpPKoC9s+7LZFzKeT7KD97KEy+W+9Vd/tFcYH5dI5yoAFeeozPS9KyartThbeIa2BctWgiZSAIkwMzOQOceepqk4hxzJbS0H73IuWSZUaRCrz+M+grN4nEs5ljJ9AAPIAUIAmrUPcTlZPscRud4LhJMactp21BgfCt3wC61zVc0kEw4gEiIYwAI5fCsZwTDFm5RzJ2Ean5Vs8JZKbGVPMkCfzPtzqlkwnI0eHvhyVyAOPvL0nmG5ipK6A6gddR8pFV1ltIRdzJ6TzJ86Jmg7n00PtvHwrVGJmcfxK/autbF4CXABYgeEhmG+0iB8KIGxDRKWLv/AE2zP+WKp+2ad5iMw8IgKIMzlnVo2OtUYwDcj+/iK52o2zojqySVSL3jHFUtoB9nQXCSJlsoA38M7zpWdxfFL10ZSxy/yjRfYb/GpePRnyZvwoF9idT561J4bwjNB0gyInnEjN05x6Uo14Ln1EpLLs7FYO9iLwhWchbaAgaCFAAnYVuOzHZkWMty4zd4B91YIHymfiKl8EDC2dgJ20zfLQ771a2m8x8R+YNbRj5OWU22HLCdo+Boij+pfQyPntQGvDnr6N+R/Wm5h0NaEkpUP8vsdKcFYbfp76VC7w9T6SRTxcagCV3p5wsbb/3pyZjtI840+dRFun98vnpXFwecmgCYzEbt7aN7UmdonWOun0oCzHOlUr/KZ8qADBZ2I9CYPsK5bZ/EIHrp7TQGAG/0j5k1wtjl8iKBhyoGxn0AH01rkBA5n1EfWgPI0Mr560ovfy5Z9NaACm6P3H5mmC4OQ1ply+ee/oKR7pPSPT9TQIVro50PvPX3/tXBwP5fb9ikZjHKPX8hTEIW8z8f7UmYjr86aznp+n0oTP7+1MLCG6fL2j6Uw3f6fiP70F7n70oGIcZWJXMQCY0E6ba0E2H+2jy91/SurKfbLP8A+J/3W/0pKXcQ6POaUVKomG++vqKxO9ZYC1hmboPUgfWr+3wkC2NEMgeKfYDX8qr733z8Poaul/8Ap/8AL9ai7NNXRSg2nwP4Vh2zhcqhROrEvr5KGgesVqBdGg386qeB7e1WV77y/H8q1ijz3ySUadJj5UVYHL9+oNAvVLwe1UhFPjeEpcJOVASZ0kHTbc++opqcFRTui9CAwI9CbmtWt2nPv8B9KlwQWZvFcOy6kC6ImS5DjkOcddKXhiBCMzFROo0GvLOdyKuuN/cT/wDYv/i1QeG/fHr+VY0lIpZLrDSu6iNAI185PlU1XHID6Cm2f1oq7muglnLdjpPt+X500NOxHz+s0+3sactAgXeNsDPpFIXJ3J05Gnfi+NF/H8RSBABc/elLn9fX/SrTEfdqEdqBge8gc/jTlxAqRY3+FCfnQAgu9CKVrumo+MChU9dqAFS8RsTSXLxO8ewp1M50AKrsdBBHwNMuXOu42jSlff40o3qhAxcHX5zTDcB61L5e9Bt7mgQAt5n3rmM9fjBqRUYUDGnb9DUfEXxbUsToInmd+g1ojb0Yb/CqCiu/xNf5vrXVHrqmytiP/9k="/>
          <p:cNvSpPr>
            <a:spLocks noChangeAspect="1" noChangeArrowheads="1"/>
          </p:cNvSpPr>
          <p:nvPr/>
        </p:nvSpPr>
        <p:spPr bwMode="auto">
          <a:xfrm>
            <a:off x="207963" y="-144463"/>
            <a:ext cx="406400" cy="304801"/>
          </a:xfrm>
          <a:prstGeom prst="rect">
            <a:avLst/>
          </a:prstGeom>
          <a:noFill/>
          <a:ln w="9525">
            <a:noFill/>
            <a:miter lim="800000"/>
            <a:headEnd/>
            <a:tailEnd/>
          </a:ln>
        </p:spPr>
        <p:txBody>
          <a:bodyPr/>
          <a:lstStyle/>
          <a:p>
            <a:endParaRPr lang="en-US">
              <a:latin typeface="Calibri" pitchFamily="34" charset="0"/>
            </a:endParaRPr>
          </a:p>
        </p:txBody>
      </p:sp>
      <p:pic>
        <p:nvPicPr>
          <p:cNvPr id="56322" name="Picture 4" descr="http://halongsensetravel.com/upload/dulichquangninh1.jpg"/>
          <p:cNvPicPr>
            <a:picLocks noChangeAspect="1" noChangeArrowheads="1"/>
          </p:cNvPicPr>
          <p:nvPr/>
        </p:nvPicPr>
        <p:blipFill>
          <a:blip r:embed="rId2"/>
          <a:srcRect/>
          <a:stretch>
            <a:fillRect/>
          </a:stretch>
        </p:blipFill>
        <p:spPr bwMode="auto">
          <a:xfrm>
            <a:off x="0" y="0"/>
            <a:ext cx="5986463" cy="3309938"/>
          </a:xfrm>
          <a:prstGeom prst="rect">
            <a:avLst/>
          </a:prstGeom>
          <a:noFill/>
          <a:ln w="9525">
            <a:noFill/>
            <a:miter lim="800000"/>
            <a:headEnd/>
            <a:tailEnd/>
          </a:ln>
        </p:spPr>
      </p:pic>
      <p:pic>
        <p:nvPicPr>
          <p:cNvPr id="56323" name="Picture 8" descr="http://www.baohaiphong.com.vn/dataimages/201010/original/images565423_nuoi_bien_1.jpg"/>
          <p:cNvPicPr>
            <a:picLocks noChangeAspect="1" noChangeArrowheads="1"/>
          </p:cNvPicPr>
          <p:nvPr/>
        </p:nvPicPr>
        <p:blipFill>
          <a:blip r:embed="rId3"/>
          <a:srcRect/>
          <a:stretch>
            <a:fillRect/>
          </a:stretch>
        </p:blipFill>
        <p:spPr bwMode="auto">
          <a:xfrm>
            <a:off x="6096000" y="0"/>
            <a:ext cx="6096000" cy="3309938"/>
          </a:xfrm>
          <a:prstGeom prst="rect">
            <a:avLst/>
          </a:prstGeom>
          <a:noFill/>
          <a:ln w="9525">
            <a:noFill/>
            <a:miter lim="800000"/>
            <a:headEnd/>
            <a:tailEnd/>
          </a:ln>
        </p:spPr>
      </p:pic>
      <p:pic>
        <p:nvPicPr>
          <p:cNvPr id="56324" name="Picture 12" descr="http://3.bp.blogspot.com/-JVDA17gq_S4/UpM3oVve6cI/AAAAAAABkis/f5AsYr04rNw/s1600/hl1.JPG"/>
          <p:cNvPicPr>
            <a:picLocks noChangeAspect="1" noChangeArrowheads="1"/>
          </p:cNvPicPr>
          <p:nvPr/>
        </p:nvPicPr>
        <p:blipFill>
          <a:blip r:embed="rId4"/>
          <a:srcRect/>
          <a:stretch>
            <a:fillRect/>
          </a:stretch>
        </p:blipFill>
        <p:spPr bwMode="auto">
          <a:xfrm>
            <a:off x="6110288" y="3363913"/>
            <a:ext cx="6081712" cy="3494087"/>
          </a:xfrm>
          <a:prstGeom prst="rect">
            <a:avLst/>
          </a:prstGeom>
          <a:noFill/>
          <a:ln w="9525">
            <a:noFill/>
            <a:miter lim="800000"/>
            <a:headEnd/>
            <a:tailEnd/>
          </a:ln>
        </p:spPr>
      </p:pic>
      <p:pic>
        <p:nvPicPr>
          <p:cNvPr id="56325" name="Picture 2" descr="http://qtv.vn/dataimages/201411/original/images1087855___nh_b_t_th_y_s_n_mang_l_i_thu_nh_p__n___nh_cho_ng__d_n.jpg"/>
          <p:cNvPicPr>
            <a:picLocks noChangeAspect="1" noChangeArrowheads="1"/>
          </p:cNvPicPr>
          <p:nvPr/>
        </p:nvPicPr>
        <p:blipFill>
          <a:blip r:embed="rId5"/>
          <a:srcRect/>
          <a:stretch>
            <a:fillRect/>
          </a:stretch>
        </p:blipFill>
        <p:spPr bwMode="auto">
          <a:xfrm>
            <a:off x="0" y="3363913"/>
            <a:ext cx="5986463" cy="3494087"/>
          </a:xfrm>
          <a:prstGeom prst="rect">
            <a:avLst/>
          </a:prstGeom>
          <a:noFill/>
          <a:ln w="9525">
            <a:noFill/>
            <a:miter lim="800000"/>
            <a:headEnd/>
            <a:tailEnd/>
          </a:ln>
        </p:spPr>
      </p:pic>
      <p:sp>
        <p:nvSpPr>
          <p:cNvPr id="9" name="Text Box 39"/>
          <p:cNvSpPr txBox="1">
            <a:spLocks noChangeArrowheads="1"/>
          </p:cNvSpPr>
          <p:nvPr/>
        </p:nvSpPr>
        <p:spPr bwMode="auto">
          <a:xfrm>
            <a:off x="0" y="3049588"/>
            <a:ext cx="12192000" cy="822325"/>
          </a:xfrm>
          <a:prstGeom prst="rect">
            <a:avLst/>
          </a:prstGeom>
          <a:solidFill>
            <a:schemeClr val="bg1"/>
          </a:solidFill>
          <a:ln w="9525">
            <a:noFill/>
            <a:miter lim="800000"/>
            <a:headEnd/>
            <a:tailEnd/>
          </a:ln>
        </p:spPr>
        <p:txBody>
          <a:bodyPr>
            <a:spAutoFit/>
          </a:bodyPr>
          <a:lstStyle/>
          <a:p>
            <a:r>
              <a:rPr lang="en-US" sz="2400" b="1">
                <a:solidFill>
                  <a:srgbClr val="0000FF"/>
                </a:solidFill>
                <a:latin typeface="Times New Roman" pitchFamily="18" charset="0"/>
                <a:cs typeface="Times New Roman" pitchFamily="18" charset="0"/>
              </a:rPr>
              <a:t>Vùng biển giàu tiềm năng phát triển tổng hợp kinh tế biển, đảo: nuôi trồng, đánh bắt thuỷ sản, du lịch…</a:t>
            </a: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tourdulich.edu.vn/wp-content/uploads/2014/05/biendosonhaiphongngayhe.jpg"/>
          <p:cNvPicPr>
            <a:picLocks noChangeAspect="1" noChangeArrowheads="1"/>
          </p:cNvPicPr>
          <p:nvPr/>
        </p:nvPicPr>
        <p:blipFill>
          <a:blip r:embed="rId2"/>
          <a:srcRect/>
          <a:stretch>
            <a:fillRect/>
          </a:stretch>
        </p:blipFill>
        <p:spPr bwMode="auto">
          <a:xfrm>
            <a:off x="6192838" y="3429000"/>
            <a:ext cx="5999162" cy="3429000"/>
          </a:xfrm>
          <a:prstGeom prst="rect">
            <a:avLst/>
          </a:prstGeom>
          <a:noFill/>
          <a:ln w="9525">
            <a:noFill/>
            <a:miter lim="800000"/>
            <a:headEnd/>
            <a:tailEnd/>
          </a:ln>
        </p:spPr>
      </p:pic>
      <p:pic>
        <p:nvPicPr>
          <p:cNvPr id="7172" name="Picture 4" descr="http://www.monkeyislandresort.com/images/content/2013-04-15.03.24.15-c%C3%A1t-c%C3%B2-11-500x331.jpg"/>
          <p:cNvPicPr>
            <a:picLocks noChangeAspect="1" noChangeArrowheads="1"/>
          </p:cNvPicPr>
          <p:nvPr/>
        </p:nvPicPr>
        <p:blipFill>
          <a:blip r:embed="rId3"/>
          <a:srcRect/>
          <a:stretch>
            <a:fillRect/>
          </a:stretch>
        </p:blipFill>
        <p:spPr bwMode="auto">
          <a:xfrm>
            <a:off x="-23813" y="3429000"/>
            <a:ext cx="6115051" cy="3440113"/>
          </a:xfrm>
          <a:prstGeom prst="rect">
            <a:avLst/>
          </a:prstGeom>
          <a:noFill/>
          <a:ln w="9525">
            <a:noFill/>
            <a:miter lim="800000"/>
            <a:headEnd/>
            <a:tailEnd/>
          </a:ln>
        </p:spPr>
      </p:pic>
      <p:sp>
        <p:nvSpPr>
          <p:cNvPr id="13" name="Text Box 31"/>
          <p:cNvSpPr txBox="1">
            <a:spLocks noChangeArrowheads="1"/>
          </p:cNvSpPr>
          <p:nvPr/>
        </p:nvSpPr>
        <p:spPr bwMode="auto">
          <a:xfrm>
            <a:off x="1854200" y="6278563"/>
            <a:ext cx="2273300" cy="366712"/>
          </a:xfrm>
          <a:prstGeom prst="rect">
            <a:avLst/>
          </a:prstGeom>
          <a:solidFill>
            <a:schemeClr val="bg1"/>
          </a:solidFill>
          <a:ln w="9525">
            <a:noFill/>
            <a:miter lim="800000"/>
            <a:headEnd/>
            <a:tailEnd/>
          </a:ln>
        </p:spPr>
        <p:txBody>
          <a:bodyPr>
            <a:spAutoFit/>
          </a:bodyPr>
          <a:lstStyle/>
          <a:p>
            <a:pPr>
              <a:spcBef>
                <a:spcPct val="50000"/>
              </a:spcBef>
            </a:pPr>
            <a:r>
              <a:rPr lang="en-US" b="1">
                <a:solidFill>
                  <a:srgbClr val="FF0000"/>
                </a:solidFill>
                <a:latin typeface="Times New Roman" pitchFamily="18" charset="0"/>
              </a:rPr>
              <a:t>BÃI BIỂN CÁT BÀ</a:t>
            </a:r>
          </a:p>
        </p:txBody>
      </p:sp>
      <p:sp>
        <p:nvSpPr>
          <p:cNvPr id="14" name="Text Box 30"/>
          <p:cNvSpPr txBox="1">
            <a:spLocks noChangeArrowheads="1"/>
          </p:cNvSpPr>
          <p:nvPr/>
        </p:nvSpPr>
        <p:spPr bwMode="auto">
          <a:xfrm>
            <a:off x="8507413" y="6280150"/>
            <a:ext cx="2179637" cy="366713"/>
          </a:xfrm>
          <a:prstGeom prst="rect">
            <a:avLst/>
          </a:prstGeom>
          <a:solidFill>
            <a:schemeClr val="bg1"/>
          </a:solidFill>
          <a:ln w="9525">
            <a:noFill/>
            <a:miter lim="800000"/>
            <a:headEnd/>
            <a:tailEnd/>
          </a:ln>
        </p:spPr>
        <p:txBody>
          <a:bodyPr>
            <a:spAutoFit/>
          </a:bodyPr>
          <a:lstStyle/>
          <a:p>
            <a:pPr>
              <a:spcBef>
                <a:spcPct val="50000"/>
              </a:spcBef>
            </a:pPr>
            <a:r>
              <a:rPr lang="en-US" b="1">
                <a:solidFill>
                  <a:srgbClr val="FF0000"/>
                </a:solidFill>
                <a:latin typeface="Times New Roman" pitchFamily="18" charset="0"/>
              </a:rPr>
              <a:t>BÃI BIỂN ĐỒ SƠN</a:t>
            </a:r>
          </a:p>
        </p:txBody>
      </p:sp>
      <p:pic>
        <p:nvPicPr>
          <p:cNvPr id="7176" name="Picture 8" descr="http://www.dulichhalong.net/wp-content/uploads/2014/07/Vuon-Quoc-Gia-Cat-Ba.jpg"/>
          <p:cNvPicPr>
            <a:picLocks noChangeAspect="1" noChangeArrowheads="1"/>
          </p:cNvPicPr>
          <p:nvPr/>
        </p:nvPicPr>
        <p:blipFill>
          <a:blip r:embed="rId4"/>
          <a:srcRect/>
          <a:stretch>
            <a:fillRect/>
          </a:stretch>
        </p:blipFill>
        <p:spPr bwMode="auto">
          <a:xfrm>
            <a:off x="0" y="0"/>
            <a:ext cx="6091238" cy="3351213"/>
          </a:xfrm>
          <a:prstGeom prst="rect">
            <a:avLst/>
          </a:prstGeom>
          <a:noFill/>
          <a:ln w="9525">
            <a:noFill/>
            <a:miter lim="800000"/>
            <a:headEnd/>
            <a:tailEnd/>
          </a:ln>
        </p:spPr>
      </p:pic>
      <p:sp>
        <p:nvSpPr>
          <p:cNvPr id="17" name="Text Box 29"/>
          <p:cNvSpPr txBox="1">
            <a:spLocks noChangeArrowheads="1"/>
          </p:cNvSpPr>
          <p:nvPr/>
        </p:nvSpPr>
        <p:spPr bwMode="auto">
          <a:xfrm>
            <a:off x="2147888" y="2590800"/>
            <a:ext cx="2235200" cy="366713"/>
          </a:xfrm>
          <a:prstGeom prst="rect">
            <a:avLst/>
          </a:prstGeom>
          <a:solidFill>
            <a:schemeClr val="bg1"/>
          </a:solidFill>
          <a:ln w="9525">
            <a:noFill/>
            <a:miter lim="800000"/>
            <a:headEnd/>
            <a:tailEnd/>
          </a:ln>
        </p:spPr>
        <p:txBody>
          <a:bodyPr>
            <a:spAutoFit/>
          </a:bodyPr>
          <a:lstStyle/>
          <a:p>
            <a:pPr>
              <a:spcBef>
                <a:spcPct val="50000"/>
              </a:spcBef>
            </a:pPr>
            <a:r>
              <a:rPr lang="en-US" b="1">
                <a:solidFill>
                  <a:srgbClr val="FA0202"/>
                </a:solidFill>
                <a:latin typeface="Times New Roman" pitchFamily="18" charset="0"/>
              </a:rPr>
              <a:t>VQG CÁT BÀ</a:t>
            </a:r>
          </a:p>
        </p:txBody>
      </p:sp>
      <p:pic>
        <p:nvPicPr>
          <p:cNvPr id="7178" name="Picture 10" descr="http://vuonquocgiaxuanthuy.org.vn/photo_new/flash/San%20chim%20VQGXT.jpg?1"/>
          <p:cNvPicPr>
            <a:picLocks noChangeAspect="1" noChangeArrowheads="1"/>
          </p:cNvPicPr>
          <p:nvPr/>
        </p:nvPicPr>
        <p:blipFill>
          <a:blip r:embed="rId5"/>
          <a:srcRect/>
          <a:stretch>
            <a:fillRect/>
          </a:stretch>
        </p:blipFill>
        <p:spPr bwMode="auto">
          <a:xfrm>
            <a:off x="6197600" y="0"/>
            <a:ext cx="6038850" cy="3355975"/>
          </a:xfrm>
          <a:prstGeom prst="rect">
            <a:avLst/>
          </a:prstGeom>
          <a:noFill/>
          <a:ln w="9525">
            <a:noFill/>
            <a:miter lim="800000"/>
            <a:headEnd/>
            <a:tailEnd/>
          </a:ln>
        </p:spPr>
      </p:pic>
      <p:sp>
        <p:nvSpPr>
          <p:cNvPr id="20" name="Text Box 29"/>
          <p:cNvSpPr txBox="1">
            <a:spLocks noChangeArrowheads="1"/>
          </p:cNvSpPr>
          <p:nvPr/>
        </p:nvSpPr>
        <p:spPr bwMode="auto">
          <a:xfrm>
            <a:off x="8372475" y="2520950"/>
            <a:ext cx="2300288" cy="366713"/>
          </a:xfrm>
          <a:prstGeom prst="rect">
            <a:avLst/>
          </a:prstGeom>
          <a:solidFill>
            <a:schemeClr val="bg1"/>
          </a:solidFill>
          <a:ln w="9525">
            <a:noFill/>
            <a:miter lim="800000"/>
            <a:headEnd/>
            <a:tailEnd/>
          </a:ln>
        </p:spPr>
        <p:txBody>
          <a:bodyPr>
            <a:spAutoFit/>
          </a:bodyPr>
          <a:lstStyle/>
          <a:p>
            <a:pPr>
              <a:spcBef>
                <a:spcPct val="50000"/>
              </a:spcBef>
            </a:pPr>
            <a:r>
              <a:rPr lang="en-US" b="1">
                <a:solidFill>
                  <a:srgbClr val="FA0202"/>
                </a:solidFill>
                <a:latin typeface="Times New Roman" pitchFamily="18" charset="0"/>
              </a:rPr>
              <a:t>VQG XUÂN THỦY</a:t>
            </a:r>
          </a:p>
        </p:txBody>
      </p:sp>
      <p:sp>
        <p:nvSpPr>
          <p:cNvPr id="21" name="Text Box 32"/>
          <p:cNvSpPr txBox="1">
            <a:spLocks noChangeArrowheads="1"/>
          </p:cNvSpPr>
          <p:nvPr/>
        </p:nvSpPr>
        <p:spPr bwMode="auto">
          <a:xfrm>
            <a:off x="0" y="3068638"/>
            <a:ext cx="12192000" cy="519112"/>
          </a:xfrm>
          <a:prstGeom prst="rect">
            <a:avLst/>
          </a:prstGeom>
          <a:solidFill>
            <a:schemeClr val="bg1"/>
          </a:solidFill>
          <a:ln w="9525">
            <a:noFill/>
            <a:miter lim="800000"/>
            <a:headEnd/>
            <a:tailEnd/>
          </a:ln>
        </p:spPr>
        <p:txBody>
          <a:bodyPr>
            <a:spAutoFit/>
          </a:bodyPr>
          <a:lstStyle/>
          <a:p>
            <a:r>
              <a:rPr lang="en-US" sz="2800">
                <a:solidFill>
                  <a:srgbClr val="000066"/>
                </a:solidFill>
                <a:latin typeface="Times New Roman" pitchFamily="18" charset="0"/>
              </a:rPr>
              <a:t>                           </a:t>
            </a:r>
            <a:r>
              <a:rPr lang="en-US" sz="2400" b="1">
                <a:solidFill>
                  <a:srgbClr val="000066"/>
                </a:solidFill>
                <a:latin typeface="Times New Roman" pitchFamily="18" charset="0"/>
              </a:rPr>
              <a:t>Nhiều bãi biển đẹp và vườn quốc gia để phát triển du lịch</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7176"/>
                                        </p:tgtEl>
                                        <p:attrNameLst>
                                          <p:attrName>style.visibility</p:attrName>
                                        </p:attrNameLst>
                                      </p:cBhvr>
                                      <p:to>
                                        <p:strVal val="visible"/>
                                      </p:to>
                                    </p:set>
                                    <p:anim calcmode="lin" valueType="num">
                                      <p:cBhvr>
                                        <p:cTn id="7" dur="500" fill="hold"/>
                                        <p:tgtEl>
                                          <p:spTgt spid="7176"/>
                                        </p:tgtEl>
                                        <p:attrNameLst>
                                          <p:attrName>ppt_w</p:attrName>
                                        </p:attrNameLst>
                                      </p:cBhvr>
                                      <p:tavLst>
                                        <p:tav tm="0">
                                          <p:val>
                                            <p:fltVal val="0"/>
                                          </p:val>
                                        </p:tav>
                                        <p:tav tm="100000">
                                          <p:val>
                                            <p:strVal val="#ppt_w"/>
                                          </p:val>
                                        </p:tav>
                                      </p:tavLst>
                                    </p:anim>
                                    <p:anim calcmode="lin" valueType="num">
                                      <p:cBhvr>
                                        <p:cTn id="8" dur="500" fill="hold"/>
                                        <p:tgtEl>
                                          <p:spTgt spid="7176"/>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nodeType="afterEffect">
                                  <p:stCondLst>
                                    <p:cond delay="0"/>
                                  </p:stCondLst>
                                  <p:childTnLst>
                                    <p:set>
                                      <p:cBhvr>
                                        <p:cTn id="11" dur="1" fill="hold">
                                          <p:stCondLst>
                                            <p:cond delay="0"/>
                                          </p:stCondLst>
                                        </p:cTn>
                                        <p:tgtEl>
                                          <p:spTgt spid="7178"/>
                                        </p:tgtEl>
                                        <p:attrNameLst>
                                          <p:attrName>style.visibility</p:attrName>
                                        </p:attrNameLst>
                                      </p:cBhvr>
                                      <p:to>
                                        <p:strVal val="visible"/>
                                      </p:to>
                                    </p:set>
                                    <p:anim calcmode="lin" valueType="num">
                                      <p:cBhvr>
                                        <p:cTn id="12" dur="500" fill="hold"/>
                                        <p:tgtEl>
                                          <p:spTgt spid="7178"/>
                                        </p:tgtEl>
                                        <p:attrNameLst>
                                          <p:attrName>ppt_w</p:attrName>
                                        </p:attrNameLst>
                                      </p:cBhvr>
                                      <p:tavLst>
                                        <p:tav tm="0">
                                          <p:val>
                                            <p:fltVal val="0"/>
                                          </p:val>
                                        </p:tav>
                                        <p:tav tm="100000">
                                          <p:val>
                                            <p:strVal val="#ppt_w"/>
                                          </p:val>
                                        </p:tav>
                                      </p:tavLst>
                                    </p:anim>
                                    <p:anim calcmode="lin" valueType="num">
                                      <p:cBhvr>
                                        <p:cTn id="13" dur="500" fill="hold"/>
                                        <p:tgtEl>
                                          <p:spTgt spid="7178"/>
                                        </p:tgtEl>
                                        <p:attrNameLst>
                                          <p:attrName>ppt_h</p:attrName>
                                        </p:attrNameLst>
                                      </p:cBhvr>
                                      <p:tavLst>
                                        <p:tav tm="0">
                                          <p:val>
                                            <p:fltVal val="0"/>
                                          </p:val>
                                        </p:tav>
                                        <p:tav tm="100000">
                                          <p:val>
                                            <p:strVal val="#ppt_h"/>
                                          </p:val>
                                        </p:tav>
                                      </p:tavLst>
                                    </p:anim>
                                  </p:childTnLst>
                                </p:cTn>
                              </p:par>
                            </p:childTnLst>
                          </p:cTn>
                        </p:par>
                        <p:par>
                          <p:cTn id="14" fill="hold" nodeType="afterGroup">
                            <p:stCondLst>
                              <p:cond delay="1000"/>
                            </p:stCondLst>
                            <p:childTnLst>
                              <p:par>
                                <p:cTn id="15" presetID="23" presetClass="entr" presetSubtype="16" fill="hold" nodeType="afterEffect">
                                  <p:stCondLst>
                                    <p:cond delay="0"/>
                                  </p:stCondLst>
                                  <p:childTnLst>
                                    <p:set>
                                      <p:cBhvr>
                                        <p:cTn id="16" dur="1" fill="hold">
                                          <p:stCondLst>
                                            <p:cond delay="0"/>
                                          </p:stCondLst>
                                        </p:cTn>
                                        <p:tgtEl>
                                          <p:spTgt spid="7170"/>
                                        </p:tgtEl>
                                        <p:attrNameLst>
                                          <p:attrName>style.visibility</p:attrName>
                                        </p:attrNameLst>
                                      </p:cBhvr>
                                      <p:to>
                                        <p:strVal val="visible"/>
                                      </p:to>
                                    </p:set>
                                    <p:anim calcmode="lin" valueType="num">
                                      <p:cBhvr>
                                        <p:cTn id="17" dur="500" fill="hold"/>
                                        <p:tgtEl>
                                          <p:spTgt spid="7170"/>
                                        </p:tgtEl>
                                        <p:attrNameLst>
                                          <p:attrName>ppt_w</p:attrName>
                                        </p:attrNameLst>
                                      </p:cBhvr>
                                      <p:tavLst>
                                        <p:tav tm="0">
                                          <p:val>
                                            <p:fltVal val="0"/>
                                          </p:val>
                                        </p:tav>
                                        <p:tav tm="100000">
                                          <p:val>
                                            <p:strVal val="#ppt_w"/>
                                          </p:val>
                                        </p:tav>
                                      </p:tavLst>
                                    </p:anim>
                                    <p:anim calcmode="lin" valueType="num">
                                      <p:cBhvr>
                                        <p:cTn id="18" dur="500" fill="hold"/>
                                        <p:tgtEl>
                                          <p:spTgt spid="7170"/>
                                        </p:tgtEl>
                                        <p:attrNameLst>
                                          <p:attrName>ppt_h</p:attrName>
                                        </p:attrNameLst>
                                      </p:cBhvr>
                                      <p:tavLst>
                                        <p:tav tm="0">
                                          <p:val>
                                            <p:fltVal val="0"/>
                                          </p:val>
                                        </p:tav>
                                        <p:tav tm="100000">
                                          <p:val>
                                            <p:strVal val="#ppt_h"/>
                                          </p:val>
                                        </p:tav>
                                      </p:tavLst>
                                    </p:anim>
                                  </p:childTnLst>
                                </p:cTn>
                              </p:par>
                            </p:childTnLst>
                          </p:cTn>
                        </p:par>
                        <p:par>
                          <p:cTn id="19" fill="hold" nodeType="afterGroup">
                            <p:stCondLst>
                              <p:cond delay="1500"/>
                            </p:stCondLst>
                            <p:childTnLst>
                              <p:par>
                                <p:cTn id="20" presetID="23" presetClass="entr" presetSubtype="16" fill="hold" nodeType="afterEffect">
                                  <p:stCondLst>
                                    <p:cond delay="0"/>
                                  </p:stCondLst>
                                  <p:childTnLst>
                                    <p:set>
                                      <p:cBhvr>
                                        <p:cTn id="21" dur="1" fill="hold">
                                          <p:stCondLst>
                                            <p:cond delay="0"/>
                                          </p:stCondLst>
                                        </p:cTn>
                                        <p:tgtEl>
                                          <p:spTgt spid="7172"/>
                                        </p:tgtEl>
                                        <p:attrNameLst>
                                          <p:attrName>style.visibility</p:attrName>
                                        </p:attrNameLst>
                                      </p:cBhvr>
                                      <p:to>
                                        <p:strVal val="visible"/>
                                      </p:to>
                                    </p:set>
                                    <p:anim calcmode="lin" valueType="num">
                                      <p:cBhvr>
                                        <p:cTn id="22" dur="500" fill="hold"/>
                                        <p:tgtEl>
                                          <p:spTgt spid="7172"/>
                                        </p:tgtEl>
                                        <p:attrNameLst>
                                          <p:attrName>ppt_w</p:attrName>
                                        </p:attrNameLst>
                                      </p:cBhvr>
                                      <p:tavLst>
                                        <p:tav tm="0">
                                          <p:val>
                                            <p:fltVal val="0"/>
                                          </p:val>
                                        </p:tav>
                                        <p:tav tm="100000">
                                          <p:val>
                                            <p:strVal val="#ppt_w"/>
                                          </p:val>
                                        </p:tav>
                                      </p:tavLst>
                                    </p:anim>
                                    <p:anim calcmode="lin" valueType="num">
                                      <p:cBhvr>
                                        <p:cTn id="23" dur="500" fill="hold"/>
                                        <p:tgtEl>
                                          <p:spTgt spid="7172"/>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000"/>
                            </p:stCondLst>
                            <p:childTnLst>
                              <p:par>
                                <p:cTn id="25" presetID="55"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1000" fill="hold"/>
                                        <p:tgtEl>
                                          <p:spTgt spid="17"/>
                                        </p:tgtEl>
                                        <p:attrNameLst>
                                          <p:attrName>ppt_w</p:attrName>
                                        </p:attrNameLst>
                                      </p:cBhvr>
                                      <p:tavLst>
                                        <p:tav tm="0">
                                          <p:val>
                                            <p:strVal val="#ppt_w*0.70"/>
                                          </p:val>
                                        </p:tav>
                                        <p:tav tm="100000">
                                          <p:val>
                                            <p:strVal val="#ppt_w"/>
                                          </p:val>
                                        </p:tav>
                                      </p:tavLst>
                                    </p:anim>
                                    <p:anim calcmode="lin" valueType="num">
                                      <p:cBhvr>
                                        <p:cTn id="28" dur="1000" fill="hold"/>
                                        <p:tgtEl>
                                          <p:spTgt spid="17"/>
                                        </p:tgtEl>
                                        <p:attrNameLst>
                                          <p:attrName>ppt_h</p:attrName>
                                        </p:attrNameLst>
                                      </p:cBhvr>
                                      <p:tavLst>
                                        <p:tav tm="0">
                                          <p:val>
                                            <p:strVal val="#ppt_h"/>
                                          </p:val>
                                        </p:tav>
                                        <p:tav tm="100000">
                                          <p:val>
                                            <p:strVal val="#ppt_h"/>
                                          </p:val>
                                        </p:tav>
                                      </p:tavLst>
                                    </p:anim>
                                    <p:animEffect transition="in" filter="fade">
                                      <p:cBhvr>
                                        <p:cTn id="29" dur="1000"/>
                                        <p:tgtEl>
                                          <p:spTgt spid="17"/>
                                        </p:tgtEl>
                                      </p:cBhvr>
                                    </p:animEffect>
                                  </p:childTnLst>
                                </p:cTn>
                              </p:par>
                            </p:childTnLst>
                          </p:cTn>
                        </p:par>
                        <p:par>
                          <p:cTn id="30" fill="hold" nodeType="afterGroup">
                            <p:stCondLst>
                              <p:cond delay="3000"/>
                            </p:stCondLst>
                            <p:childTnLst>
                              <p:par>
                                <p:cTn id="31" presetID="55" presetClass="entr" presetSubtype="0"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1000" fill="hold"/>
                                        <p:tgtEl>
                                          <p:spTgt spid="20"/>
                                        </p:tgtEl>
                                        <p:attrNameLst>
                                          <p:attrName>ppt_w</p:attrName>
                                        </p:attrNameLst>
                                      </p:cBhvr>
                                      <p:tavLst>
                                        <p:tav tm="0">
                                          <p:val>
                                            <p:strVal val="#ppt_w*0.70"/>
                                          </p:val>
                                        </p:tav>
                                        <p:tav tm="100000">
                                          <p:val>
                                            <p:strVal val="#ppt_w"/>
                                          </p:val>
                                        </p:tav>
                                      </p:tavLst>
                                    </p:anim>
                                    <p:anim calcmode="lin" valueType="num">
                                      <p:cBhvr>
                                        <p:cTn id="34" dur="1000" fill="hold"/>
                                        <p:tgtEl>
                                          <p:spTgt spid="20"/>
                                        </p:tgtEl>
                                        <p:attrNameLst>
                                          <p:attrName>ppt_h</p:attrName>
                                        </p:attrNameLst>
                                      </p:cBhvr>
                                      <p:tavLst>
                                        <p:tav tm="0">
                                          <p:val>
                                            <p:strVal val="#ppt_h"/>
                                          </p:val>
                                        </p:tav>
                                        <p:tav tm="100000">
                                          <p:val>
                                            <p:strVal val="#ppt_h"/>
                                          </p:val>
                                        </p:tav>
                                      </p:tavLst>
                                    </p:anim>
                                    <p:animEffect transition="in" filter="fade">
                                      <p:cBhvr>
                                        <p:cTn id="35" dur="1000"/>
                                        <p:tgtEl>
                                          <p:spTgt spid="20"/>
                                        </p:tgtEl>
                                      </p:cBhvr>
                                    </p:animEffect>
                                  </p:childTnLst>
                                </p:cTn>
                              </p:par>
                            </p:childTnLst>
                          </p:cTn>
                        </p:par>
                        <p:par>
                          <p:cTn id="36" fill="hold" nodeType="afterGroup">
                            <p:stCondLst>
                              <p:cond delay="4000"/>
                            </p:stCondLst>
                            <p:childTnLst>
                              <p:par>
                                <p:cTn id="37" presetID="55"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1000" fill="hold"/>
                                        <p:tgtEl>
                                          <p:spTgt spid="14"/>
                                        </p:tgtEl>
                                        <p:attrNameLst>
                                          <p:attrName>ppt_w</p:attrName>
                                        </p:attrNameLst>
                                      </p:cBhvr>
                                      <p:tavLst>
                                        <p:tav tm="0">
                                          <p:val>
                                            <p:strVal val="#ppt_w*0.70"/>
                                          </p:val>
                                        </p:tav>
                                        <p:tav tm="100000">
                                          <p:val>
                                            <p:strVal val="#ppt_w"/>
                                          </p:val>
                                        </p:tav>
                                      </p:tavLst>
                                    </p:anim>
                                    <p:anim calcmode="lin" valueType="num">
                                      <p:cBhvr>
                                        <p:cTn id="40" dur="1000" fill="hold"/>
                                        <p:tgtEl>
                                          <p:spTgt spid="14"/>
                                        </p:tgtEl>
                                        <p:attrNameLst>
                                          <p:attrName>ppt_h</p:attrName>
                                        </p:attrNameLst>
                                      </p:cBhvr>
                                      <p:tavLst>
                                        <p:tav tm="0">
                                          <p:val>
                                            <p:strVal val="#ppt_h"/>
                                          </p:val>
                                        </p:tav>
                                        <p:tav tm="100000">
                                          <p:val>
                                            <p:strVal val="#ppt_h"/>
                                          </p:val>
                                        </p:tav>
                                      </p:tavLst>
                                    </p:anim>
                                    <p:animEffect transition="in" filter="fade">
                                      <p:cBhvr>
                                        <p:cTn id="41" dur="1000"/>
                                        <p:tgtEl>
                                          <p:spTgt spid="14"/>
                                        </p:tgtEl>
                                      </p:cBhvr>
                                    </p:animEffect>
                                  </p:childTnLst>
                                </p:cTn>
                              </p:par>
                            </p:childTnLst>
                          </p:cTn>
                        </p:par>
                        <p:par>
                          <p:cTn id="42" fill="hold" nodeType="afterGroup">
                            <p:stCondLst>
                              <p:cond delay="5000"/>
                            </p:stCondLst>
                            <p:childTnLst>
                              <p:par>
                                <p:cTn id="43" presetID="55"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1000" fill="hold"/>
                                        <p:tgtEl>
                                          <p:spTgt spid="13"/>
                                        </p:tgtEl>
                                        <p:attrNameLst>
                                          <p:attrName>ppt_w</p:attrName>
                                        </p:attrNameLst>
                                      </p:cBhvr>
                                      <p:tavLst>
                                        <p:tav tm="0">
                                          <p:val>
                                            <p:strVal val="#ppt_w*0.70"/>
                                          </p:val>
                                        </p:tav>
                                        <p:tav tm="100000">
                                          <p:val>
                                            <p:strVal val="#ppt_w"/>
                                          </p:val>
                                        </p:tav>
                                      </p:tavLst>
                                    </p:anim>
                                    <p:anim calcmode="lin" valueType="num">
                                      <p:cBhvr>
                                        <p:cTn id="46" dur="1000" fill="hold"/>
                                        <p:tgtEl>
                                          <p:spTgt spid="13"/>
                                        </p:tgtEl>
                                        <p:attrNameLst>
                                          <p:attrName>ppt_h</p:attrName>
                                        </p:attrNameLst>
                                      </p:cBhvr>
                                      <p:tavLst>
                                        <p:tav tm="0">
                                          <p:val>
                                            <p:strVal val="#ppt_h"/>
                                          </p:val>
                                        </p:tav>
                                        <p:tav tm="100000">
                                          <p:val>
                                            <p:strVal val="#ppt_h"/>
                                          </p:val>
                                        </p:tav>
                                      </p:tavLst>
                                    </p:anim>
                                    <p:animEffect transition="in" filter="fade">
                                      <p:cBhvr>
                                        <p:cTn id="47" dur="1000"/>
                                        <p:tgtEl>
                                          <p:spTgt spid="13"/>
                                        </p:tgtEl>
                                      </p:cBhvr>
                                    </p:animEffect>
                                  </p:childTnLst>
                                </p:cTn>
                              </p:par>
                            </p:childTnLst>
                          </p:cTn>
                        </p:par>
                        <p:par>
                          <p:cTn id="48" fill="hold" nodeType="afterGroup">
                            <p:stCondLst>
                              <p:cond delay="6000"/>
                            </p:stCondLst>
                            <p:childTnLst>
                              <p:par>
                                <p:cTn id="49" presetID="27" presetClass="entr" presetSubtype="0" fill="hold" grpId="0" nodeType="afterEffect">
                                  <p:stCondLst>
                                    <p:cond delay="0"/>
                                  </p:stCondLst>
                                  <p:iterate type="lt">
                                    <p:tmPct val="50000"/>
                                  </p:iterate>
                                  <p:childTnLst>
                                    <p:set>
                                      <p:cBhvr>
                                        <p:cTn id="50" dur="1" fill="hold">
                                          <p:stCondLst>
                                            <p:cond delay="0"/>
                                          </p:stCondLst>
                                        </p:cTn>
                                        <p:tgtEl>
                                          <p:spTgt spid="21"/>
                                        </p:tgtEl>
                                        <p:attrNameLst>
                                          <p:attrName>style.visibility</p:attrName>
                                        </p:attrNameLst>
                                      </p:cBhvr>
                                      <p:to>
                                        <p:strVal val="visible"/>
                                      </p:to>
                                    </p:set>
                                    <p:anim calcmode="discrete" valueType="clr">
                                      <p:cBhvr override="childStyle">
                                        <p:cTn id="51" dur="40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52" dur="400"/>
                                        <p:tgtEl>
                                          <p:spTgt spid="21"/>
                                        </p:tgtEl>
                                        <p:attrNameLst>
                                          <p:attrName>fillcolor</p:attrName>
                                        </p:attrNameLst>
                                      </p:cBhvr>
                                      <p:tavLst>
                                        <p:tav tm="0">
                                          <p:val>
                                            <p:clrVal>
                                              <a:schemeClr val="accent2"/>
                                            </p:clrVal>
                                          </p:val>
                                        </p:tav>
                                        <p:tav tm="50000">
                                          <p:val>
                                            <p:clrVal>
                                              <a:schemeClr val="hlink"/>
                                            </p:clrVal>
                                          </p:val>
                                        </p:tav>
                                      </p:tavLst>
                                    </p:anim>
                                    <p:set>
                                      <p:cBhvr>
                                        <p:cTn id="53" dur="400"/>
                                        <p:tgtEl>
                                          <p:spTgt spid="2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animBg="1"/>
      <p:bldP spid="20" grpId="0" animBg="1"/>
      <p:bldP spid="2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ChangeArrowheads="1"/>
          </p:cNvSpPr>
          <p:nvPr/>
        </p:nvSpPr>
        <p:spPr bwMode="auto">
          <a:xfrm>
            <a:off x="4443413" y="2500313"/>
            <a:ext cx="3111500" cy="701675"/>
          </a:xfrm>
          <a:prstGeom prst="rect">
            <a:avLst/>
          </a:prstGeom>
          <a:noFill/>
          <a:ln w="9525">
            <a:noFill/>
            <a:miter lim="800000"/>
            <a:headEnd/>
            <a:tailEnd/>
          </a:ln>
          <a:effectLst>
            <a:prstShdw prst="shdw18" dist="17961" dir="13500000">
              <a:schemeClr val="accent1">
                <a:gamma/>
                <a:shade val="60000"/>
                <a:invGamma/>
              </a:schemeClr>
            </a:prstShdw>
          </a:effectLst>
        </p:spPr>
        <p:txBody>
          <a:bodyPr>
            <a:spAutoFit/>
          </a:bodyPr>
          <a:lstStyle/>
          <a:p>
            <a:r>
              <a:rPr lang="en-US" sz="4000" b="1" u="sng">
                <a:solidFill>
                  <a:srgbClr val="FF0000"/>
                </a:solidFill>
                <a:latin typeface="Cambria" pitchFamily="18" charset="0"/>
              </a:rPr>
              <a:t>KHÓ KHĂN</a:t>
            </a:r>
          </a:p>
        </p:txBody>
      </p:sp>
    </p:spTree>
  </p:cSld>
  <p:clrMapOvr>
    <a:masterClrMapping/>
  </p:clrMapOvr>
  <p:transition spd="slow" advTm="41338">
    <p:diamon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4" descr="https://images-blogger-opensocial.googleusercontent.com/gadgets/proxy?url=http%3A%2F%2Fa9.vietbao.vn%2Fimages%2Fvn901%2Fxa-hoi%2F11070474-anh1.jpg&amp;container=blogger&amp;gadget=a&amp;rewriteMime=image%2F*"/>
          <p:cNvPicPr>
            <a:picLocks noChangeAspect="1" noChangeArrowheads="1"/>
          </p:cNvPicPr>
          <p:nvPr/>
        </p:nvPicPr>
        <p:blipFill>
          <a:blip r:embed="rId2"/>
          <a:srcRect/>
          <a:stretch>
            <a:fillRect/>
          </a:stretch>
        </p:blipFill>
        <p:spPr bwMode="auto">
          <a:xfrm>
            <a:off x="0" y="0"/>
            <a:ext cx="5992813" cy="3352800"/>
          </a:xfrm>
          <a:prstGeom prst="rect">
            <a:avLst/>
          </a:prstGeom>
          <a:noFill/>
          <a:ln w="9525">
            <a:solidFill>
              <a:srgbClr val="0000FF"/>
            </a:solidFill>
            <a:miter lim="800000"/>
            <a:headEnd/>
            <a:tailEnd/>
          </a:ln>
        </p:spPr>
      </p:pic>
      <p:pic>
        <p:nvPicPr>
          <p:cNvPr id="57346" name="Picture 18" descr="nesat"/>
          <p:cNvPicPr>
            <a:picLocks noChangeAspect="1" noChangeArrowheads="1"/>
          </p:cNvPicPr>
          <p:nvPr/>
        </p:nvPicPr>
        <p:blipFill>
          <a:blip r:embed="rId3"/>
          <a:srcRect/>
          <a:stretch>
            <a:fillRect/>
          </a:stretch>
        </p:blipFill>
        <p:spPr bwMode="auto">
          <a:xfrm>
            <a:off x="6096000" y="47625"/>
            <a:ext cx="5994400" cy="3335338"/>
          </a:xfrm>
          <a:prstGeom prst="rect">
            <a:avLst/>
          </a:prstGeom>
          <a:noFill/>
          <a:ln w="9525">
            <a:solidFill>
              <a:srgbClr val="0000FF"/>
            </a:solidFill>
            <a:miter lim="800000"/>
            <a:headEnd/>
            <a:tailEnd/>
          </a:ln>
        </p:spPr>
      </p:pic>
      <p:pic>
        <p:nvPicPr>
          <p:cNvPr id="57347" name="Picture 12" descr="http://locha.hatinh.gov.vn/ImgITG/Electronix-Store/Admin/26.JPG"/>
          <p:cNvPicPr>
            <a:picLocks noChangeAspect="1" noChangeArrowheads="1"/>
          </p:cNvPicPr>
          <p:nvPr/>
        </p:nvPicPr>
        <p:blipFill>
          <a:blip r:embed="rId4"/>
          <a:srcRect/>
          <a:stretch>
            <a:fillRect/>
          </a:stretch>
        </p:blipFill>
        <p:spPr bwMode="auto">
          <a:xfrm>
            <a:off x="6100763" y="3478213"/>
            <a:ext cx="5994400" cy="3332162"/>
          </a:xfrm>
          <a:prstGeom prst="rect">
            <a:avLst/>
          </a:prstGeom>
          <a:noFill/>
          <a:ln w="9525">
            <a:solidFill>
              <a:srgbClr val="0000FF"/>
            </a:solidFill>
            <a:miter lim="800000"/>
            <a:headEnd/>
            <a:tailEnd/>
          </a:ln>
        </p:spPr>
      </p:pic>
      <p:pic>
        <p:nvPicPr>
          <p:cNvPr id="57349" name="Picture 2" descr="http://www2.vietbao.vn/images/vn45/xa-hoi/45183594-song-hong-1.jpg"/>
          <p:cNvPicPr>
            <a:picLocks noChangeAspect="1" noChangeArrowheads="1"/>
          </p:cNvPicPr>
          <p:nvPr/>
        </p:nvPicPr>
        <p:blipFill>
          <a:blip r:embed="rId5"/>
          <a:srcRect/>
          <a:stretch>
            <a:fillRect/>
          </a:stretch>
        </p:blipFill>
        <p:spPr bwMode="auto">
          <a:xfrm>
            <a:off x="0" y="3429000"/>
            <a:ext cx="6000750" cy="3429000"/>
          </a:xfrm>
          <a:prstGeom prst="rect">
            <a:avLst/>
          </a:prstGeom>
          <a:noFill/>
          <a:ln w="9525">
            <a:noFill/>
            <a:miter lim="800000"/>
            <a:headEnd/>
            <a:tailEnd/>
          </a:ln>
        </p:spPr>
      </p:pic>
    </p:spTree>
  </p:cSld>
  <p:clrMapOvr>
    <a:masterClrMapping/>
  </p:clrMapOvr>
  <p:transition spd="slow" advTm="41338">
    <p:diamon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3" name="TextBox 2"/>
          <p:cNvSpPr txBox="1">
            <a:spLocks noChangeArrowheads="1"/>
          </p:cNvSpPr>
          <p:nvPr/>
        </p:nvSpPr>
        <p:spPr bwMode="auto">
          <a:xfrm>
            <a:off x="1878013" y="6248400"/>
            <a:ext cx="8839200" cy="430213"/>
          </a:xfrm>
          <a:prstGeom prst="rect">
            <a:avLst/>
          </a:prstGeom>
          <a:solidFill>
            <a:schemeClr val="bg1"/>
          </a:solidFill>
          <a:ln w="9525">
            <a:noFill/>
            <a:miter lim="800000"/>
            <a:headEnd/>
            <a:tailEnd/>
          </a:ln>
        </p:spPr>
        <p:txBody>
          <a:bodyPr>
            <a:spAutoFit/>
          </a:bodyPr>
          <a:lstStyle/>
          <a:p>
            <a:pPr algn="ctr">
              <a:spcBef>
                <a:spcPct val="50000"/>
              </a:spcBef>
            </a:pPr>
            <a:r>
              <a:rPr lang="en-US" sz="2200" b="1">
                <a:solidFill>
                  <a:srgbClr val="0000FF"/>
                </a:solidFill>
              </a:rPr>
              <a:t>Sương muối (Nguồn: VTC News)</a:t>
            </a:r>
          </a:p>
        </p:txBody>
      </p:sp>
      <p:pic>
        <p:nvPicPr>
          <p:cNvPr id="4" name="Picture 3"/>
          <p:cNvPicPr>
            <a:picLocks noChangeAspect="1"/>
          </p:cNvPicPr>
          <p:nvPr/>
        </p:nvPicPr>
        <p:blipFill>
          <a:blip r:embed="rId3"/>
          <a:srcRect/>
          <a:stretch>
            <a:fillRect/>
          </a:stretch>
        </p:blipFill>
        <p:spPr bwMode="auto">
          <a:xfrm>
            <a:off x="25400" y="-26988"/>
            <a:ext cx="6604000" cy="3760788"/>
          </a:xfrm>
          <a:prstGeom prst="rect">
            <a:avLst/>
          </a:prstGeom>
          <a:noFill/>
          <a:ln w="9525">
            <a:noFill/>
            <a:miter lim="800000"/>
            <a:headEnd/>
            <a:tailEnd/>
          </a:ln>
        </p:spPr>
      </p:pic>
      <p:pic>
        <p:nvPicPr>
          <p:cNvPr id="5" name="Picture 4"/>
          <p:cNvPicPr>
            <a:picLocks noChangeAspect="1"/>
          </p:cNvPicPr>
          <p:nvPr/>
        </p:nvPicPr>
        <p:blipFill>
          <a:blip r:embed="rId4"/>
          <a:srcRect/>
          <a:stretch>
            <a:fillRect/>
          </a:stretch>
        </p:blipFill>
        <p:spPr bwMode="auto">
          <a:xfrm>
            <a:off x="6604000" y="0"/>
            <a:ext cx="5588000" cy="3733800"/>
          </a:xfrm>
          <a:prstGeom prst="rect">
            <a:avLst/>
          </a:prstGeom>
          <a:noFill/>
          <a:ln w="9525">
            <a:noFill/>
            <a:miter lim="800000"/>
            <a:headEnd/>
            <a:tailEnd/>
          </a:ln>
        </p:spPr>
      </p:pic>
      <p:pic>
        <p:nvPicPr>
          <p:cNvPr id="6" name="Picture 5"/>
          <p:cNvPicPr>
            <a:picLocks noChangeAspect="1"/>
          </p:cNvPicPr>
          <p:nvPr/>
        </p:nvPicPr>
        <p:blipFill>
          <a:blip r:embed="rId5"/>
          <a:srcRect/>
          <a:stretch>
            <a:fillRect/>
          </a:stretch>
        </p:blipFill>
        <p:spPr bwMode="auto">
          <a:xfrm>
            <a:off x="0" y="3744913"/>
            <a:ext cx="6578600" cy="3124200"/>
          </a:xfrm>
          <a:prstGeom prst="rect">
            <a:avLst/>
          </a:prstGeom>
          <a:noFill/>
          <a:ln w="9525">
            <a:noFill/>
            <a:miter lim="800000"/>
            <a:headEnd/>
            <a:tailEnd/>
          </a:ln>
        </p:spPr>
      </p:pic>
      <p:pic>
        <p:nvPicPr>
          <p:cNvPr id="7" name="Picture 6"/>
          <p:cNvPicPr>
            <a:picLocks noChangeAspect="1"/>
          </p:cNvPicPr>
          <p:nvPr/>
        </p:nvPicPr>
        <p:blipFill>
          <a:blip r:embed="rId6"/>
          <a:srcRect/>
          <a:stretch>
            <a:fillRect/>
          </a:stretch>
        </p:blipFill>
        <p:spPr bwMode="auto">
          <a:xfrm>
            <a:off x="6604000" y="3733800"/>
            <a:ext cx="5588000" cy="3124200"/>
          </a:xfrm>
          <a:prstGeom prst="rect">
            <a:avLst/>
          </a:prstGeom>
          <a:noFill/>
          <a:ln w="9525">
            <a:noFill/>
            <a:miter lim="800000"/>
            <a:headEnd/>
            <a:tailEnd/>
          </a:ln>
        </p:spPr>
      </p:pic>
      <p:sp>
        <p:nvSpPr>
          <p:cNvPr id="8" name="TextBox 7"/>
          <p:cNvSpPr txBox="1">
            <a:spLocks noChangeArrowheads="1"/>
          </p:cNvSpPr>
          <p:nvPr/>
        </p:nvSpPr>
        <p:spPr bwMode="auto">
          <a:xfrm>
            <a:off x="25400" y="3532188"/>
            <a:ext cx="11963400" cy="430212"/>
          </a:xfrm>
          <a:prstGeom prst="rect">
            <a:avLst/>
          </a:prstGeom>
          <a:solidFill>
            <a:schemeClr val="bg1"/>
          </a:solidFill>
          <a:ln w="9525">
            <a:noFill/>
            <a:miter lim="800000"/>
            <a:headEnd/>
            <a:tailEnd/>
          </a:ln>
        </p:spPr>
        <p:txBody>
          <a:bodyPr>
            <a:spAutoFit/>
          </a:bodyPr>
          <a:lstStyle/>
          <a:p>
            <a:pPr algn="ctr">
              <a:spcBef>
                <a:spcPct val="50000"/>
              </a:spcBef>
            </a:pPr>
            <a:r>
              <a:rPr lang="en-US" sz="2200" b="1">
                <a:solidFill>
                  <a:srgbClr val="0000FF"/>
                </a:solidFill>
              </a:rPr>
              <a:t>Hậu quả của siêu bão Sơn Tinh năm 2012 (Nguồn: VTC News)</a:t>
            </a:r>
          </a:p>
        </p:txBody>
      </p:sp>
      <p:pic>
        <p:nvPicPr>
          <p:cNvPr id="9" name="Picture 8"/>
          <p:cNvPicPr>
            <a:picLocks noChangeAspect="1"/>
          </p:cNvPicPr>
          <p:nvPr/>
        </p:nvPicPr>
        <p:blipFill>
          <a:blip r:embed="rId7"/>
          <a:srcRect/>
          <a:stretch>
            <a:fillRect/>
          </a:stretch>
        </p:blipFill>
        <p:spPr bwMode="auto">
          <a:xfrm>
            <a:off x="0" y="-26988"/>
            <a:ext cx="12192000" cy="6884988"/>
          </a:xfrm>
          <a:prstGeom prst="rect">
            <a:avLst/>
          </a:prstGeom>
          <a:noFill/>
          <a:ln w="9525">
            <a:noFill/>
            <a:miter lim="800000"/>
            <a:headEnd/>
            <a:tailEnd/>
          </a:ln>
        </p:spPr>
      </p:pic>
      <p:sp>
        <p:nvSpPr>
          <p:cNvPr id="10" name="TextBox 9"/>
          <p:cNvSpPr txBox="1">
            <a:spLocks noChangeArrowheads="1"/>
          </p:cNvSpPr>
          <p:nvPr/>
        </p:nvSpPr>
        <p:spPr bwMode="auto">
          <a:xfrm>
            <a:off x="1016000" y="6351588"/>
            <a:ext cx="10972800" cy="430212"/>
          </a:xfrm>
          <a:prstGeom prst="rect">
            <a:avLst/>
          </a:prstGeom>
          <a:solidFill>
            <a:schemeClr val="bg1"/>
          </a:solidFill>
          <a:ln w="9525">
            <a:noFill/>
            <a:miter lim="800000"/>
            <a:headEnd/>
            <a:tailEnd/>
          </a:ln>
        </p:spPr>
        <p:txBody>
          <a:bodyPr>
            <a:spAutoFit/>
          </a:bodyPr>
          <a:lstStyle/>
          <a:p>
            <a:pPr algn="ctr">
              <a:spcBef>
                <a:spcPct val="50000"/>
              </a:spcBef>
            </a:pPr>
            <a:r>
              <a:rPr lang="en-US" sz="2200" b="1">
                <a:solidFill>
                  <a:srgbClr val="0000FF"/>
                </a:solidFill>
              </a:rPr>
              <a:t>Lũ lụt bãi giữa sông Hồng (Nguồn: VTC News)</a:t>
            </a:r>
          </a:p>
        </p:txBody>
      </p:sp>
      <p:pic>
        <p:nvPicPr>
          <p:cNvPr id="12" name="Picture 11"/>
          <p:cNvPicPr>
            <a:picLocks noChangeAspect="1"/>
          </p:cNvPicPr>
          <p:nvPr/>
        </p:nvPicPr>
        <p:blipFill>
          <a:blip r:embed="rId8"/>
          <a:srcRect/>
          <a:stretch>
            <a:fillRect/>
          </a:stretch>
        </p:blipFill>
        <p:spPr bwMode="auto">
          <a:xfrm>
            <a:off x="25400" y="-26988"/>
            <a:ext cx="6350000" cy="3773488"/>
          </a:xfrm>
          <a:prstGeom prst="rect">
            <a:avLst/>
          </a:prstGeom>
          <a:noFill/>
          <a:ln w="9525">
            <a:noFill/>
            <a:miter lim="800000"/>
            <a:headEnd/>
            <a:tailEnd/>
          </a:ln>
        </p:spPr>
      </p:pic>
      <p:pic>
        <p:nvPicPr>
          <p:cNvPr id="13" name="Picture 12"/>
          <p:cNvPicPr>
            <a:picLocks noChangeAspect="1"/>
          </p:cNvPicPr>
          <p:nvPr/>
        </p:nvPicPr>
        <p:blipFill>
          <a:blip r:embed="rId9"/>
          <a:srcRect/>
          <a:stretch>
            <a:fillRect/>
          </a:stretch>
        </p:blipFill>
        <p:spPr bwMode="auto">
          <a:xfrm>
            <a:off x="6319838" y="-26988"/>
            <a:ext cx="5915025" cy="3773488"/>
          </a:xfrm>
          <a:prstGeom prst="rect">
            <a:avLst/>
          </a:prstGeom>
          <a:noFill/>
          <a:ln w="9525">
            <a:noFill/>
            <a:miter lim="800000"/>
            <a:headEnd/>
            <a:tailEnd/>
          </a:ln>
        </p:spPr>
      </p:pic>
      <p:pic>
        <p:nvPicPr>
          <p:cNvPr id="14" name="Picture 13"/>
          <p:cNvPicPr>
            <a:picLocks noChangeAspect="1"/>
          </p:cNvPicPr>
          <p:nvPr/>
        </p:nvPicPr>
        <p:blipFill>
          <a:blip r:embed="rId10"/>
          <a:srcRect/>
          <a:stretch>
            <a:fillRect/>
          </a:stretch>
        </p:blipFill>
        <p:spPr bwMode="auto">
          <a:xfrm>
            <a:off x="0" y="3733800"/>
            <a:ext cx="6297613" cy="3135313"/>
          </a:xfrm>
          <a:prstGeom prst="rect">
            <a:avLst/>
          </a:prstGeom>
          <a:noFill/>
          <a:ln w="9525">
            <a:noFill/>
            <a:miter lim="800000"/>
            <a:headEnd/>
            <a:tailEnd/>
          </a:ln>
        </p:spPr>
      </p:pic>
      <p:pic>
        <p:nvPicPr>
          <p:cNvPr id="15" name="Picture 14"/>
          <p:cNvPicPr>
            <a:picLocks noChangeAspect="1"/>
          </p:cNvPicPr>
          <p:nvPr/>
        </p:nvPicPr>
        <p:blipFill>
          <a:blip r:embed="rId11"/>
          <a:srcRect/>
          <a:stretch>
            <a:fillRect/>
          </a:stretch>
        </p:blipFill>
        <p:spPr bwMode="auto">
          <a:xfrm>
            <a:off x="6319838" y="3746500"/>
            <a:ext cx="5872162" cy="3187700"/>
          </a:xfrm>
          <a:prstGeom prst="rect">
            <a:avLst/>
          </a:prstGeom>
          <a:noFill/>
          <a:ln w="9525">
            <a:noFill/>
            <a:miter lim="800000"/>
            <a:headEnd/>
            <a:tailEnd/>
          </a:ln>
        </p:spPr>
      </p:pic>
      <p:sp>
        <p:nvSpPr>
          <p:cNvPr id="16" name="TextBox 15"/>
          <p:cNvSpPr txBox="1">
            <a:spLocks noChangeArrowheads="1"/>
          </p:cNvSpPr>
          <p:nvPr/>
        </p:nvSpPr>
        <p:spPr bwMode="auto">
          <a:xfrm>
            <a:off x="3582988" y="3452813"/>
            <a:ext cx="5556250" cy="427037"/>
          </a:xfrm>
          <a:prstGeom prst="rect">
            <a:avLst/>
          </a:prstGeom>
          <a:solidFill>
            <a:schemeClr val="bg1"/>
          </a:solidFill>
          <a:ln w="9525">
            <a:noFill/>
            <a:miter lim="800000"/>
            <a:headEnd/>
            <a:tailEnd/>
          </a:ln>
        </p:spPr>
        <p:txBody>
          <a:bodyPr>
            <a:spAutoFit/>
          </a:bodyPr>
          <a:lstStyle/>
          <a:p>
            <a:pPr algn="ctr">
              <a:spcBef>
                <a:spcPct val="50000"/>
              </a:spcBef>
            </a:pPr>
            <a:r>
              <a:rPr lang="en-US" sz="2200" b="1">
                <a:solidFill>
                  <a:srgbClr val="0000FF"/>
                </a:solidFill>
                <a:latin typeface="Times New Roman" pitchFamily="18" charset="0"/>
              </a:rPr>
              <a:t>Hạn hán ở ĐBSH (Nguồn: VTC News)</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par>
                                <p:cTn id="51" presetID="10" presetClass="entr" presetSubtype="0"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0"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7" descr="ha-tinh-1"/>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183299" name="Text Box 3"/>
          <p:cNvSpPr txBox="1">
            <a:spLocks noChangeArrowheads="1"/>
          </p:cNvSpPr>
          <p:nvPr/>
        </p:nvSpPr>
        <p:spPr bwMode="auto">
          <a:xfrm>
            <a:off x="1828800" y="457200"/>
            <a:ext cx="3937000" cy="519113"/>
          </a:xfrm>
          <a:prstGeom prst="rect">
            <a:avLst/>
          </a:prstGeom>
          <a:noFill/>
          <a:ln w="9525">
            <a:noFill/>
            <a:miter lim="800000"/>
            <a:headEnd/>
            <a:tailEnd/>
          </a:ln>
        </p:spPr>
        <p:txBody>
          <a:bodyPr wrap="none">
            <a:spAutoFit/>
          </a:bodyPr>
          <a:lstStyle/>
          <a:p>
            <a:r>
              <a:rPr lang="en-US" sz="2800" b="1">
                <a:solidFill>
                  <a:srgbClr val="FF0000"/>
                </a:solidFill>
              </a:rPr>
              <a:t>Rét đậm , rét hại</a:t>
            </a:r>
          </a:p>
        </p:txBody>
      </p:sp>
    </p:spTree>
  </p:cSld>
  <p:clrMapOvr>
    <a:masterClrMapping/>
  </p:clrMapOvr>
  <p:transition spd="slow" advTm="41338">
    <p:diamon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Slide Number Placeholder 5"/>
          <p:cNvSpPr txBox="1">
            <a:spLocks noGrp="1"/>
          </p:cNvSpPr>
          <p:nvPr/>
        </p:nvSpPr>
        <p:spPr>
          <a:xfrm>
            <a:off x="8737600" y="6356350"/>
            <a:ext cx="2844800" cy="365125"/>
          </a:xfrm>
          <a:prstGeom prst="rect">
            <a:avLst/>
          </a:prstGeom>
          <a:noFill/>
        </p:spPr>
        <p:txBody>
          <a:bodyPr anchor="ctr"/>
          <a:lstStyle/>
          <a:p>
            <a:pPr algn="r" fontAlgn="auto">
              <a:spcBef>
                <a:spcPts val="0"/>
              </a:spcBef>
              <a:spcAft>
                <a:spcPts val="0"/>
              </a:spcAft>
              <a:defRPr/>
            </a:pPr>
            <a:fld id="{F46BBB1B-6E2B-48D1-9518-98E65D78536E}" type="slidenum">
              <a:rPr lang="en-US" sz="1200">
                <a:solidFill>
                  <a:schemeClr val="tx1">
                    <a:tint val="75000"/>
                  </a:schemeClr>
                </a:solidFill>
                <a:latin typeface="+mn-lt"/>
                <a:cs typeface="+mn-cs"/>
              </a:rPr>
              <a:pPr algn="r" fontAlgn="auto">
                <a:spcBef>
                  <a:spcPts val="0"/>
                </a:spcBef>
                <a:spcAft>
                  <a:spcPts val="0"/>
                </a:spcAft>
                <a:defRPr/>
              </a:pPr>
              <a:t>30</a:t>
            </a:fld>
            <a:endParaRPr lang="en-US" sz="1200">
              <a:solidFill>
                <a:schemeClr val="tx1">
                  <a:tint val="75000"/>
                </a:schemeClr>
              </a:solidFill>
              <a:latin typeface="+mn-lt"/>
              <a:cs typeface="+mn-cs"/>
            </a:endParaRPr>
          </a:p>
        </p:txBody>
      </p:sp>
      <p:sp>
        <p:nvSpPr>
          <p:cNvPr id="185347" name="Text Box 11"/>
          <p:cNvSpPr txBox="1">
            <a:spLocks noChangeArrowheads="1"/>
          </p:cNvSpPr>
          <p:nvPr/>
        </p:nvSpPr>
        <p:spPr bwMode="auto">
          <a:xfrm>
            <a:off x="914400" y="5410200"/>
            <a:ext cx="4165600" cy="427038"/>
          </a:xfrm>
          <a:prstGeom prst="rect">
            <a:avLst/>
          </a:prstGeom>
          <a:noFill/>
          <a:ln w="9525" algn="ctr">
            <a:noFill/>
            <a:miter lim="800000"/>
            <a:headEnd/>
            <a:tailEnd/>
          </a:ln>
        </p:spPr>
        <p:txBody>
          <a:bodyPr>
            <a:spAutoFit/>
          </a:bodyPr>
          <a:lstStyle/>
          <a:p>
            <a:endParaRPr lang="vi-VN">
              <a:latin typeface="Calibri" pitchFamily="34" charset="0"/>
            </a:endParaRPr>
          </a:p>
        </p:txBody>
      </p:sp>
      <p:sp>
        <p:nvSpPr>
          <p:cNvPr id="185348" name="Text Box 12"/>
          <p:cNvSpPr txBox="1">
            <a:spLocks noChangeArrowheads="1"/>
          </p:cNvSpPr>
          <p:nvPr/>
        </p:nvSpPr>
        <p:spPr bwMode="auto">
          <a:xfrm>
            <a:off x="914400" y="5410200"/>
            <a:ext cx="4267200" cy="427038"/>
          </a:xfrm>
          <a:prstGeom prst="rect">
            <a:avLst/>
          </a:prstGeom>
          <a:noFill/>
          <a:ln w="9525" algn="ctr">
            <a:noFill/>
            <a:miter lim="800000"/>
            <a:headEnd/>
            <a:tailEnd/>
          </a:ln>
        </p:spPr>
        <p:txBody>
          <a:bodyPr>
            <a:spAutoFit/>
          </a:bodyPr>
          <a:lstStyle/>
          <a:p>
            <a:endParaRPr lang="vi-VN">
              <a:latin typeface="Calibri" pitchFamily="34" charset="0"/>
            </a:endParaRPr>
          </a:p>
        </p:txBody>
      </p:sp>
      <p:pic>
        <p:nvPicPr>
          <p:cNvPr id="185349" name="Picture 13" descr="Hinh 20"/>
          <p:cNvPicPr>
            <a:picLocks noChangeAspect="1" noChangeArrowheads="1"/>
          </p:cNvPicPr>
          <p:nvPr/>
        </p:nvPicPr>
        <p:blipFill>
          <a:blip r:embed="rId2"/>
          <a:srcRect b="34694"/>
          <a:stretch>
            <a:fillRect/>
          </a:stretch>
        </p:blipFill>
        <p:spPr bwMode="auto">
          <a:xfrm>
            <a:off x="3556000" y="0"/>
            <a:ext cx="8636000" cy="5562600"/>
          </a:xfrm>
          <a:prstGeom prst="rect">
            <a:avLst/>
          </a:prstGeom>
          <a:noFill/>
          <a:ln w="9525">
            <a:noFill/>
            <a:miter lim="800000"/>
            <a:headEnd/>
            <a:tailEnd/>
          </a:ln>
        </p:spPr>
      </p:pic>
      <p:pic>
        <p:nvPicPr>
          <p:cNvPr id="185350" name="Picture 18" descr="Hinh 20"/>
          <p:cNvPicPr>
            <a:picLocks noChangeAspect="1" noChangeArrowheads="1"/>
          </p:cNvPicPr>
          <p:nvPr/>
        </p:nvPicPr>
        <p:blipFill>
          <a:blip r:embed="rId3"/>
          <a:srcRect t="84059" r="70131" b="10144"/>
          <a:stretch>
            <a:fillRect/>
          </a:stretch>
        </p:blipFill>
        <p:spPr bwMode="auto">
          <a:xfrm>
            <a:off x="0" y="4648200"/>
            <a:ext cx="3352800" cy="503238"/>
          </a:xfrm>
          <a:prstGeom prst="rect">
            <a:avLst/>
          </a:prstGeom>
          <a:noFill/>
          <a:ln w="9525">
            <a:noFill/>
            <a:miter lim="800000"/>
            <a:headEnd/>
            <a:tailEnd/>
          </a:ln>
        </p:spPr>
      </p:pic>
      <p:pic>
        <p:nvPicPr>
          <p:cNvPr id="185351" name="Picture 19" descr="Hinh 20"/>
          <p:cNvPicPr>
            <a:picLocks noChangeAspect="1" noChangeArrowheads="1"/>
          </p:cNvPicPr>
          <p:nvPr/>
        </p:nvPicPr>
        <p:blipFill>
          <a:blip r:embed="rId4"/>
          <a:srcRect t="79710" r="74399" b="15634"/>
          <a:stretch>
            <a:fillRect/>
          </a:stretch>
        </p:blipFill>
        <p:spPr bwMode="auto">
          <a:xfrm>
            <a:off x="0" y="3886200"/>
            <a:ext cx="3352800" cy="471488"/>
          </a:xfrm>
          <a:prstGeom prst="rect">
            <a:avLst/>
          </a:prstGeom>
          <a:noFill/>
          <a:ln w="9525">
            <a:noFill/>
            <a:miter lim="800000"/>
            <a:headEnd/>
            <a:tailEnd/>
          </a:ln>
        </p:spPr>
      </p:pic>
      <p:pic>
        <p:nvPicPr>
          <p:cNvPr id="185352" name="Picture 20" descr="Hinh 20"/>
          <p:cNvPicPr>
            <a:picLocks noChangeAspect="1" noChangeArrowheads="1"/>
          </p:cNvPicPr>
          <p:nvPr/>
        </p:nvPicPr>
        <p:blipFill>
          <a:blip r:embed="rId4"/>
          <a:srcRect t="75363" r="77599" b="20290"/>
          <a:stretch>
            <a:fillRect/>
          </a:stretch>
        </p:blipFill>
        <p:spPr bwMode="auto">
          <a:xfrm>
            <a:off x="0" y="2971800"/>
            <a:ext cx="3352800" cy="503238"/>
          </a:xfrm>
          <a:prstGeom prst="rect">
            <a:avLst/>
          </a:prstGeom>
          <a:noFill/>
          <a:ln w="9525">
            <a:noFill/>
            <a:miter lim="800000"/>
            <a:headEnd/>
            <a:tailEnd/>
          </a:ln>
        </p:spPr>
      </p:pic>
      <p:pic>
        <p:nvPicPr>
          <p:cNvPr id="185353" name="Picture 21" descr="Hinh 20"/>
          <p:cNvPicPr>
            <a:picLocks noChangeAspect="1" noChangeArrowheads="1"/>
          </p:cNvPicPr>
          <p:nvPr/>
        </p:nvPicPr>
        <p:blipFill>
          <a:blip r:embed="rId4"/>
          <a:srcRect t="71014" r="77599" b="24637"/>
          <a:stretch>
            <a:fillRect/>
          </a:stretch>
        </p:blipFill>
        <p:spPr bwMode="auto">
          <a:xfrm>
            <a:off x="0" y="2133600"/>
            <a:ext cx="3352800" cy="503238"/>
          </a:xfrm>
          <a:prstGeom prst="rect">
            <a:avLst/>
          </a:prstGeom>
          <a:noFill/>
          <a:ln w="9525">
            <a:noFill/>
            <a:miter lim="800000"/>
            <a:headEnd/>
            <a:tailEnd/>
          </a:ln>
        </p:spPr>
      </p:pic>
      <p:pic>
        <p:nvPicPr>
          <p:cNvPr id="185354" name="Picture 22" descr="Hinh 20"/>
          <p:cNvPicPr>
            <a:picLocks noChangeAspect="1" noChangeArrowheads="1"/>
          </p:cNvPicPr>
          <p:nvPr/>
        </p:nvPicPr>
        <p:blipFill>
          <a:blip r:embed="rId4"/>
          <a:srcRect t="66667" r="77599" b="28986"/>
          <a:stretch>
            <a:fillRect/>
          </a:stretch>
        </p:blipFill>
        <p:spPr bwMode="auto">
          <a:xfrm>
            <a:off x="0" y="1295400"/>
            <a:ext cx="3454400" cy="517525"/>
          </a:xfrm>
          <a:prstGeom prst="rect">
            <a:avLst/>
          </a:prstGeom>
          <a:noFill/>
          <a:ln w="9525">
            <a:noFill/>
            <a:miter lim="800000"/>
            <a:headEnd/>
            <a:tailEnd/>
          </a:ln>
        </p:spPr>
      </p:pic>
      <p:sp>
        <p:nvSpPr>
          <p:cNvPr id="152600" name="Line 24"/>
          <p:cNvSpPr>
            <a:spLocks noChangeShapeType="1"/>
          </p:cNvSpPr>
          <p:nvPr/>
        </p:nvSpPr>
        <p:spPr bwMode="auto">
          <a:xfrm>
            <a:off x="2921000" y="2481263"/>
            <a:ext cx="3276600" cy="1557337"/>
          </a:xfrm>
          <a:prstGeom prst="line">
            <a:avLst/>
          </a:prstGeom>
          <a:noFill/>
          <a:ln w="38100">
            <a:solidFill>
              <a:schemeClr val="tx2"/>
            </a:solidFill>
            <a:round/>
            <a:headEnd/>
            <a:tailEnd type="triangle" w="med" len="med"/>
          </a:ln>
        </p:spPr>
        <p:txBody>
          <a:bodyPr/>
          <a:lstStyle/>
          <a:p>
            <a:endParaRPr lang="en-US"/>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2600"/>
                                        </p:tgtEl>
                                        <p:attrNameLst>
                                          <p:attrName>style.visibility</p:attrName>
                                        </p:attrNameLst>
                                      </p:cBhvr>
                                      <p:to>
                                        <p:strVal val="visible"/>
                                      </p:to>
                                    </p:set>
                                    <p:animEffect transition="in" filter="wipe(left)">
                                      <p:cBhvr>
                                        <p:cTn id="7" dur="10"/>
                                        <p:tgtEl>
                                          <p:spTgt spid="1526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60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ChangeArrowheads="1"/>
          </p:cNvSpPr>
          <p:nvPr/>
        </p:nvSpPr>
        <p:spPr bwMode="auto">
          <a:xfrm>
            <a:off x="4443413" y="2500313"/>
            <a:ext cx="3111500" cy="701675"/>
          </a:xfrm>
          <a:prstGeom prst="rect">
            <a:avLst/>
          </a:prstGeom>
          <a:noFill/>
          <a:ln w="9525">
            <a:noFill/>
            <a:miter lim="800000"/>
            <a:headEnd/>
            <a:tailEnd/>
          </a:ln>
          <a:effectLst>
            <a:prstShdw prst="shdw18" dist="17961" dir="13500000">
              <a:schemeClr val="accent1">
                <a:gamma/>
                <a:shade val="60000"/>
                <a:invGamma/>
              </a:schemeClr>
            </a:prstShdw>
          </a:effectLst>
        </p:spPr>
        <p:txBody>
          <a:bodyPr>
            <a:spAutoFit/>
          </a:bodyPr>
          <a:lstStyle/>
          <a:p>
            <a:r>
              <a:rPr lang="en-US" sz="4000" b="1" u="sng">
                <a:solidFill>
                  <a:srgbClr val="FF0000"/>
                </a:solidFill>
                <a:latin typeface="Cambria" pitchFamily="18" charset="0"/>
              </a:rPr>
              <a:t>BIỆN PHÁP</a:t>
            </a:r>
          </a:p>
        </p:txBody>
      </p:sp>
    </p:spTree>
  </p:cSld>
  <p:clrMapOvr>
    <a:masterClrMapping/>
  </p:clrMapOvr>
  <p:transition spd="slow" advTm="41338">
    <p:diamon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6" descr="cong-trinh-thuy-loi_jpg"/>
          <p:cNvPicPr>
            <a:picLocks noChangeAspect="1" noChangeArrowheads="1"/>
          </p:cNvPicPr>
          <p:nvPr/>
        </p:nvPicPr>
        <p:blipFill>
          <a:blip r:embed="rId2"/>
          <a:srcRect/>
          <a:stretch>
            <a:fillRect/>
          </a:stretch>
        </p:blipFill>
        <p:spPr bwMode="auto">
          <a:xfrm>
            <a:off x="6096000" y="0"/>
            <a:ext cx="6096000" cy="3352800"/>
          </a:xfrm>
          <a:prstGeom prst="rect">
            <a:avLst/>
          </a:prstGeom>
          <a:noFill/>
          <a:ln w="9525">
            <a:noFill/>
            <a:miter lim="800000"/>
            <a:headEnd/>
            <a:tailEnd/>
          </a:ln>
        </p:spPr>
      </p:pic>
      <p:pic>
        <p:nvPicPr>
          <p:cNvPr id="3074" name="Picture 2" descr="http://thanglong.chinhphu.vn/Uploaded_VGP/daomaianh/20150519/222.jpg"/>
          <p:cNvPicPr>
            <a:picLocks noChangeAspect="1" noChangeArrowheads="1"/>
          </p:cNvPicPr>
          <p:nvPr/>
        </p:nvPicPr>
        <p:blipFill>
          <a:blip r:embed="rId3"/>
          <a:srcRect/>
          <a:stretch>
            <a:fillRect/>
          </a:stretch>
        </p:blipFill>
        <p:spPr bwMode="auto">
          <a:xfrm>
            <a:off x="6096000" y="3429000"/>
            <a:ext cx="6081713" cy="3429000"/>
          </a:xfrm>
          <a:prstGeom prst="rect">
            <a:avLst/>
          </a:prstGeom>
          <a:noFill/>
          <a:ln w="9525">
            <a:noFill/>
            <a:miter lim="800000"/>
            <a:headEnd/>
            <a:tailEnd/>
          </a:ln>
        </p:spPr>
      </p:pic>
      <p:pic>
        <p:nvPicPr>
          <p:cNvPr id="3082" name="Picture 10" descr="http://i.ytimg.com/vi/3UInJWsk-eY/hqdefault.jpg"/>
          <p:cNvPicPr>
            <a:picLocks noChangeAspect="1" noChangeArrowheads="1"/>
          </p:cNvPicPr>
          <p:nvPr/>
        </p:nvPicPr>
        <p:blipFill>
          <a:blip r:embed="rId4"/>
          <a:srcRect/>
          <a:stretch>
            <a:fillRect/>
          </a:stretch>
        </p:blipFill>
        <p:spPr bwMode="auto">
          <a:xfrm>
            <a:off x="0" y="-41275"/>
            <a:ext cx="5994400" cy="3352800"/>
          </a:xfrm>
          <a:prstGeom prst="rect">
            <a:avLst/>
          </a:prstGeom>
          <a:noFill/>
          <a:ln w="9525">
            <a:noFill/>
            <a:miter lim="800000"/>
            <a:headEnd/>
            <a:tailEnd/>
          </a:ln>
        </p:spPr>
      </p:pic>
      <p:pic>
        <p:nvPicPr>
          <p:cNvPr id="3084" name="Picture 12" descr="http://locha.hatinh.gov.vn/ImgITG/Electronix-Store/Admin/26.JPG"/>
          <p:cNvPicPr>
            <a:picLocks noChangeAspect="1" noChangeArrowheads="1"/>
          </p:cNvPicPr>
          <p:nvPr/>
        </p:nvPicPr>
        <p:blipFill>
          <a:blip r:embed="rId5"/>
          <a:srcRect/>
          <a:stretch>
            <a:fillRect/>
          </a:stretch>
        </p:blipFill>
        <p:spPr bwMode="auto">
          <a:xfrm>
            <a:off x="0" y="3429000"/>
            <a:ext cx="5994400" cy="3449638"/>
          </a:xfrm>
          <a:prstGeom prst="rect">
            <a:avLst/>
          </a:prstGeom>
          <a:noFill/>
          <a:ln w="9525">
            <a:noFill/>
            <a:miter lim="800000"/>
            <a:headEnd/>
            <a:tailEnd/>
          </a:ln>
        </p:spPr>
      </p:pic>
      <p:sp>
        <p:nvSpPr>
          <p:cNvPr id="9" name="Text Box 40"/>
          <p:cNvSpPr txBox="1">
            <a:spLocks noChangeArrowheads="1"/>
          </p:cNvSpPr>
          <p:nvPr/>
        </p:nvSpPr>
        <p:spPr bwMode="auto">
          <a:xfrm>
            <a:off x="1625600" y="3276600"/>
            <a:ext cx="10174288" cy="400050"/>
          </a:xfrm>
          <a:prstGeom prst="rect">
            <a:avLst/>
          </a:prstGeom>
          <a:solidFill>
            <a:schemeClr val="bg1"/>
          </a:solidFill>
          <a:ln w="9525">
            <a:noFill/>
            <a:miter lim="800000"/>
            <a:headEnd/>
            <a:tailEnd/>
          </a:ln>
        </p:spPr>
        <p:txBody>
          <a:bodyPr>
            <a:spAutoFit/>
          </a:bodyPr>
          <a:lstStyle/>
          <a:p>
            <a:pPr>
              <a:spcBef>
                <a:spcPct val="50000"/>
              </a:spcBef>
            </a:pPr>
            <a:r>
              <a:rPr lang="vi-VN" altLang="vi-VN" sz="2000" b="1"/>
              <a:t>Nêu 1 số biện pháp khắc phục khó khăn</a:t>
            </a:r>
            <a:endParaRPr lang="en-US" altLang="vi-VN" sz="2000" b="1"/>
          </a:p>
        </p:txBody>
      </p:sp>
      <p:sp>
        <p:nvSpPr>
          <p:cNvPr id="7" name="Text Box 40"/>
          <p:cNvSpPr txBox="1">
            <a:spLocks noChangeArrowheads="1"/>
          </p:cNvSpPr>
          <p:nvPr/>
        </p:nvSpPr>
        <p:spPr bwMode="auto">
          <a:xfrm>
            <a:off x="1422400" y="3352800"/>
            <a:ext cx="9861550" cy="701675"/>
          </a:xfrm>
          <a:prstGeom prst="rect">
            <a:avLst/>
          </a:prstGeom>
          <a:solidFill>
            <a:schemeClr val="bg1"/>
          </a:solidFill>
          <a:ln w="9525">
            <a:noFill/>
            <a:miter lim="800000"/>
            <a:headEnd/>
            <a:tailEnd/>
          </a:ln>
        </p:spPr>
        <p:txBody>
          <a:bodyPr>
            <a:spAutoFit/>
          </a:bodyPr>
          <a:lstStyle/>
          <a:p>
            <a:pPr>
              <a:spcBef>
                <a:spcPct val="50000"/>
              </a:spcBef>
            </a:pPr>
            <a:r>
              <a:rPr lang="vi-VN" altLang="vi-VN" sz="2000" b="1"/>
              <a:t>T</a:t>
            </a:r>
            <a:r>
              <a:rPr lang="en-US" altLang="vi-VN" sz="2000" b="1"/>
              <a:t>ăng cường dự báo thời tiết, chủ động ứng phó với thiên tai. </a:t>
            </a:r>
            <a:r>
              <a:rPr lang="vi-VN" altLang="vi-VN" sz="2000" b="1"/>
              <a:t>H</a:t>
            </a:r>
            <a:r>
              <a:rPr lang="en-US" altLang="vi-VN" sz="2000" b="1"/>
              <a:t>àng năm, nạo vét và tu sửa các công trình thủy lợi.</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3082"/>
                                        </p:tgtEl>
                                        <p:attrNameLst>
                                          <p:attrName>style.visibility</p:attrName>
                                        </p:attrNameLst>
                                      </p:cBhvr>
                                      <p:to>
                                        <p:strVal val="visible"/>
                                      </p:to>
                                    </p:set>
                                    <p:anim calcmode="lin" valueType="num">
                                      <p:cBhvr>
                                        <p:cTn id="7" dur="500" fill="hold"/>
                                        <p:tgtEl>
                                          <p:spTgt spid="3082"/>
                                        </p:tgtEl>
                                        <p:attrNameLst>
                                          <p:attrName>ppt_w</p:attrName>
                                        </p:attrNameLst>
                                      </p:cBhvr>
                                      <p:tavLst>
                                        <p:tav tm="0">
                                          <p:val>
                                            <p:fltVal val="0"/>
                                          </p:val>
                                        </p:tav>
                                        <p:tav tm="100000">
                                          <p:val>
                                            <p:strVal val="#ppt_w"/>
                                          </p:val>
                                        </p:tav>
                                      </p:tavLst>
                                    </p:anim>
                                    <p:anim calcmode="lin" valueType="num">
                                      <p:cBhvr>
                                        <p:cTn id="8" dur="500" fill="hold"/>
                                        <p:tgtEl>
                                          <p:spTgt spid="3082"/>
                                        </p:tgtEl>
                                        <p:attrNameLst>
                                          <p:attrName>ppt_h</p:attrName>
                                        </p:attrNameLst>
                                      </p:cBhvr>
                                      <p:tavLst>
                                        <p:tav tm="0">
                                          <p:val>
                                            <p:fltVal val="0"/>
                                          </p:val>
                                        </p:tav>
                                        <p:tav tm="100000">
                                          <p:val>
                                            <p:strVal val="#ppt_h"/>
                                          </p:val>
                                        </p:tav>
                                      </p:tavLst>
                                    </p:anim>
                                    <p:animEffect transition="in" filter="fade">
                                      <p:cBhvr>
                                        <p:cTn id="9" dur="500"/>
                                        <p:tgtEl>
                                          <p:spTgt spid="3082"/>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074"/>
                                        </p:tgtEl>
                                        <p:attrNameLst>
                                          <p:attrName>style.visibility</p:attrName>
                                        </p:attrNameLst>
                                      </p:cBhvr>
                                      <p:to>
                                        <p:strVal val="visible"/>
                                      </p:to>
                                    </p:set>
                                    <p:anim calcmode="lin" valueType="num">
                                      <p:cBhvr>
                                        <p:cTn id="19" dur="500" fill="hold"/>
                                        <p:tgtEl>
                                          <p:spTgt spid="3074"/>
                                        </p:tgtEl>
                                        <p:attrNameLst>
                                          <p:attrName>ppt_w</p:attrName>
                                        </p:attrNameLst>
                                      </p:cBhvr>
                                      <p:tavLst>
                                        <p:tav tm="0">
                                          <p:val>
                                            <p:fltVal val="0"/>
                                          </p:val>
                                        </p:tav>
                                        <p:tav tm="100000">
                                          <p:val>
                                            <p:strVal val="#ppt_w"/>
                                          </p:val>
                                        </p:tav>
                                      </p:tavLst>
                                    </p:anim>
                                    <p:anim calcmode="lin" valueType="num">
                                      <p:cBhvr>
                                        <p:cTn id="20" dur="500" fill="hold"/>
                                        <p:tgtEl>
                                          <p:spTgt spid="3074"/>
                                        </p:tgtEl>
                                        <p:attrNameLst>
                                          <p:attrName>ppt_h</p:attrName>
                                        </p:attrNameLst>
                                      </p:cBhvr>
                                      <p:tavLst>
                                        <p:tav tm="0">
                                          <p:val>
                                            <p:fltVal val="0"/>
                                          </p:val>
                                        </p:tav>
                                        <p:tav tm="100000">
                                          <p:val>
                                            <p:strVal val="#ppt_h"/>
                                          </p:val>
                                        </p:tav>
                                      </p:tavLst>
                                    </p:anim>
                                    <p:animEffect transition="in" filter="fade">
                                      <p:cBhvr>
                                        <p:cTn id="21" dur="500"/>
                                        <p:tgtEl>
                                          <p:spTgt spid="3074"/>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084"/>
                                        </p:tgtEl>
                                        <p:attrNameLst>
                                          <p:attrName>style.visibility</p:attrName>
                                        </p:attrNameLst>
                                      </p:cBhvr>
                                      <p:to>
                                        <p:strVal val="visible"/>
                                      </p:to>
                                    </p:set>
                                    <p:anim calcmode="lin" valueType="num">
                                      <p:cBhvr>
                                        <p:cTn id="25" dur="500" fill="hold"/>
                                        <p:tgtEl>
                                          <p:spTgt spid="3084"/>
                                        </p:tgtEl>
                                        <p:attrNameLst>
                                          <p:attrName>ppt_w</p:attrName>
                                        </p:attrNameLst>
                                      </p:cBhvr>
                                      <p:tavLst>
                                        <p:tav tm="0">
                                          <p:val>
                                            <p:fltVal val="0"/>
                                          </p:val>
                                        </p:tav>
                                        <p:tav tm="100000">
                                          <p:val>
                                            <p:strVal val="#ppt_w"/>
                                          </p:val>
                                        </p:tav>
                                      </p:tavLst>
                                    </p:anim>
                                    <p:anim calcmode="lin" valueType="num">
                                      <p:cBhvr>
                                        <p:cTn id="26" dur="500" fill="hold"/>
                                        <p:tgtEl>
                                          <p:spTgt spid="3084"/>
                                        </p:tgtEl>
                                        <p:attrNameLst>
                                          <p:attrName>ppt_h</p:attrName>
                                        </p:attrNameLst>
                                      </p:cBhvr>
                                      <p:tavLst>
                                        <p:tav tm="0">
                                          <p:val>
                                            <p:fltVal val="0"/>
                                          </p:val>
                                        </p:tav>
                                        <p:tav tm="100000">
                                          <p:val>
                                            <p:strVal val="#ppt_h"/>
                                          </p:val>
                                        </p:tav>
                                      </p:tavLst>
                                    </p:anim>
                                    <p:animEffect transition="in" filter="fade">
                                      <p:cBhvr>
                                        <p:cTn id="27" dur="500"/>
                                        <p:tgtEl>
                                          <p:spTgt spid="3084"/>
                                        </p:tgtEl>
                                      </p:cBhvr>
                                    </p:animEffect>
                                  </p:childTnLst>
                                </p:cTn>
                              </p:par>
                            </p:childTnLst>
                          </p:cTn>
                        </p:par>
                        <p:par>
                          <p:cTn id="28" fill="hold" nodeType="afterGroup">
                            <p:stCondLst>
                              <p:cond delay="2000"/>
                            </p:stCondLst>
                            <p:childTnLst>
                              <p:par>
                                <p:cTn id="29" presetID="55"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strVal val="#ppt_w*0.70"/>
                                          </p:val>
                                        </p:tav>
                                        <p:tav tm="100000">
                                          <p:val>
                                            <p:strVal val="#ppt_w"/>
                                          </p:val>
                                        </p:tav>
                                      </p:tavLst>
                                    </p:anim>
                                    <p:anim calcmode="lin" valueType="num">
                                      <p:cBhvr>
                                        <p:cTn id="32" dur="1000" fill="hold"/>
                                        <p:tgtEl>
                                          <p:spTgt spid="9"/>
                                        </p:tgtEl>
                                        <p:attrNameLst>
                                          <p:attrName>ppt_h</p:attrName>
                                        </p:attrNameLst>
                                      </p:cBhvr>
                                      <p:tavLst>
                                        <p:tav tm="0">
                                          <p:val>
                                            <p:strVal val="#ppt_h"/>
                                          </p:val>
                                        </p:tav>
                                        <p:tav tm="100000">
                                          <p:val>
                                            <p:strVal val="#ppt_h"/>
                                          </p:val>
                                        </p:tav>
                                      </p:tavLst>
                                    </p:anim>
                                    <p:animEffect transition="in" filter="fade">
                                      <p:cBhvr>
                                        <p:cTn id="33" dur="10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xit" presetSubtype="10" fill="hold" grpId="1" nodeType="clickEffect">
                                  <p:stCondLst>
                                    <p:cond delay="0"/>
                                  </p:stCondLst>
                                  <p:childTnLst>
                                    <p:animEffect transition="out" filter="blinds(horizontal)">
                                      <p:cBhvr>
                                        <p:cTn id="37" dur="500"/>
                                        <p:tgtEl>
                                          <p:spTgt spid="9"/>
                                        </p:tgtEl>
                                      </p:cBhvr>
                                    </p:animEffect>
                                    <p:set>
                                      <p:cBhvr>
                                        <p:cTn id="38" dur="1" fill="hold">
                                          <p:stCondLst>
                                            <p:cond delay="499"/>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1000" fill="hold"/>
                                        <p:tgtEl>
                                          <p:spTgt spid="7"/>
                                        </p:tgtEl>
                                        <p:attrNameLst>
                                          <p:attrName>ppt_w</p:attrName>
                                        </p:attrNameLst>
                                      </p:cBhvr>
                                      <p:tavLst>
                                        <p:tav tm="0">
                                          <p:val>
                                            <p:strVal val="#ppt_w*0.70"/>
                                          </p:val>
                                        </p:tav>
                                        <p:tav tm="100000">
                                          <p:val>
                                            <p:strVal val="#ppt_w"/>
                                          </p:val>
                                        </p:tav>
                                      </p:tavLst>
                                    </p:anim>
                                    <p:anim calcmode="lin" valueType="num">
                                      <p:cBhvr>
                                        <p:cTn id="44" dur="1000" fill="hold"/>
                                        <p:tgtEl>
                                          <p:spTgt spid="7"/>
                                        </p:tgtEl>
                                        <p:attrNameLst>
                                          <p:attrName>ppt_h</p:attrName>
                                        </p:attrNameLst>
                                      </p:cBhvr>
                                      <p:tavLst>
                                        <p:tav tm="0">
                                          <p:val>
                                            <p:strVal val="#ppt_h"/>
                                          </p:val>
                                        </p:tav>
                                        <p:tav tm="100000">
                                          <p:val>
                                            <p:strVal val="#ppt_h"/>
                                          </p:val>
                                        </p:tav>
                                      </p:tavLst>
                                    </p:anim>
                                    <p:animEffect transition="in" filter="fade">
                                      <p:cBhvr>
                                        <p:cTn id="4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3" name="Picture 11" descr="03-Chong-choi-4608-300"/>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pic>
        <p:nvPicPr>
          <p:cNvPr id="189444" name="Picture 2" descr="C:\Users\Administrator\Downloads\don bang song hong ung pho bien doi khi hau 2_moitruong.com.vn.jpg"/>
          <p:cNvPicPr>
            <a:picLocks noChangeAspect="1" noChangeArrowheads="1"/>
          </p:cNvPicPr>
          <p:nvPr/>
        </p:nvPicPr>
        <p:blipFill>
          <a:blip r:embed="rId3"/>
          <a:srcRect/>
          <a:stretch>
            <a:fillRect/>
          </a:stretch>
        </p:blipFill>
        <p:spPr bwMode="auto">
          <a:xfrm>
            <a:off x="0" y="0"/>
            <a:ext cx="12192000" cy="6858000"/>
          </a:xfrm>
          <a:prstGeom prst="rect">
            <a:avLst/>
          </a:prstGeom>
          <a:noFill/>
          <a:ln w="9525">
            <a:noFill/>
            <a:miter lim="800000"/>
            <a:headEnd/>
            <a:tailEnd/>
          </a:ln>
        </p:spPr>
      </p:pic>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94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189444"/>
                                        </p:tgtEl>
                                        <p:attrNameLst>
                                          <p:attrName>style.visibility</p:attrName>
                                        </p:attrNameLst>
                                      </p:cBhvr>
                                      <p:to>
                                        <p:strVal val="visible"/>
                                      </p:to>
                                    </p:set>
                                    <p:animEffect transition="in" filter="blinds(horizontal)">
                                      <p:cBhvr>
                                        <p:cTn id="11" dur="500"/>
                                        <p:tgtEl>
                                          <p:spTgt spid="189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extBox 18"/>
          <p:cNvSpPr txBox="1">
            <a:spLocks noChangeArrowheads="1"/>
          </p:cNvSpPr>
          <p:nvPr/>
        </p:nvSpPr>
        <p:spPr bwMode="auto">
          <a:xfrm>
            <a:off x="0" y="363538"/>
            <a:ext cx="10774363" cy="549275"/>
          </a:xfrm>
          <a:prstGeom prst="rect">
            <a:avLst/>
          </a:prstGeom>
          <a:noFill/>
          <a:ln w="9525">
            <a:noFill/>
            <a:miter lim="800000"/>
            <a:headEnd/>
            <a:tailEnd/>
          </a:ln>
        </p:spPr>
        <p:txBody>
          <a:bodyPr>
            <a:spAutoFit/>
          </a:bodyPr>
          <a:lstStyle/>
          <a:p>
            <a:pPr algn="ctr"/>
            <a:r>
              <a:rPr lang="en-US" sz="2800" b="1">
                <a:solidFill>
                  <a:srgbClr val="0000FF"/>
                </a:solidFill>
                <a:latin typeface="#9Slide02 Noi dung rat dai" charset="0"/>
              </a:rPr>
              <a:t>      </a:t>
            </a:r>
            <a:r>
              <a:rPr lang="en-US" sz="3000" b="1">
                <a:solidFill>
                  <a:srgbClr val="0000FF"/>
                </a:solidFill>
                <a:latin typeface="Cambria" pitchFamily="18" charset="0"/>
              </a:rPr>
              <a:t>II. ĐIỀU KIỆN TỰ NHIÊN VÀ TÀI NGUYÊN THIÊN NHIÊN</a:t>
            </a:r>
          </a:p>
        </p:txBody>
      </p:sp>
      <p:sp>
        <p:nvSpPr>
          <p:cNvPr id="2" name="Rectangle 1"/>
          <p:cNvSpPr>
            <a:spLocks noChangeArrowheads="1"/>
          </p:cNvSpPr>
          <p:nvPr/>
        </p:nvSpPr>
        <p:spPr bwMode="auto">
          <a:xfrm>
            <a:off x="254000" y="887413"/>
            <a:ext cx="11431588" cy="4867275"/>
          </a:xfrm>
          <a:prstGeom prst="rect">
            <a:avLst/>
          </a:prstGeom>
          <a:noFill/>
          <a:ln w="9525">
            <a:noFill/>
            <a:miter lim="800000"/>
            <a:headEnd/>
            <a:tailEnd/>
          </a:ln>
        </p:spPr>
        <p:txBody>
          <a:bodyPr>
            <a:spAutoFit/>
          </a:bodyPr>
          <a:lstStyle/>
          <a:p>
            <a:pPr>
              <a:lnSpc>
                <a:spcPts val="3100"/>
              </a:lnSpc>
            </a:pPr>
            <a:r>
              <a:rPr lang="en-US" sz="2000">
                <a:solidFill>
                  <a:srgbClr val="FF0000"/>
                </a:solidFill>
                <a:latin typeface="Cambria" pitchFamily="18" charset="0"/>
              </a:rPr>
              <a:t> </a:t>
            </a:r>
            <a:r>
              <a:rPr lang="en-US" sz="2600" b="1">
                <a:solidFill>
                  <a:srgbClr val="FF0000"/>
                </a:solidFill>
                <a:latin typeface="Cambria" pitchFamily="18" charset="0"/>
              </a:rPr>
              <a:t>1. </a:t>
            </a:r>
            <a:r>
              <a:rPr lang="vi-VN" sz="2600" b="1">
                <a:solidFill>
                  <a:srgbClr val="FF0000"/>
                </a:solidFill>
                <a:latin typeface="Cambria" pitchFamily="18" charset="0"/>
              </a:rPr>
              <a:t>Đặc điểm</a:t>
            </a:r>
            <a:r>
              <a:rPr lang="en-US" sz="2600" b="1">
                <a:solidFill>
                  <a:srgbClr val="FF0000"/>
                </a:solidFill>
                <a:latin typeface="Cambria" pitchFamily="18" charset="0"/>
              </a:rPr>
              <a:t> tự nhiên:</a:t>
            </a:r>
            <a:endParaRPr lang="vi-VN" sz="2600" b="1">
              <a:solidFill>
                <a:srgbClr val="FF0000"/>
              </a:solidFill>
              <a:latin typeface="Cambria" pitchFamily="18" charset="0"/>
            </a:endParaRPr>
          </a:p>
          <a:p>
            <a:pPr>
              <a:lnSpc>
                <a:spcPts val="3100"/>
              </a:lnSpc>
            </a:pPr>
            <a:r>
              <a:rPr lang="vi-VN" sz="2600">
                <a:solidFill>
                  <a:srgbClr val="002060"/>
                </a:solidFill>
                <a:latin typeface="Cambria" pitchFamily="18" charset="0"/>
              </a:rPr>
              <a:t>- </a:t>
            </a:r>
            <a:r>
              <a:rPr lang="en-US" sz="2600">
                <a:latin typeface="Cambria" pitchFamily="18" charset="0"/>
              </a:rPr>
              <a:t>Địa hình chủ yếu là đồng bằng, khí hậu nhiệt đới có mùa đông lạnh, nguồn nước dồi dào, chủ yếu là đất phù sa, có vịnh Bắc Bộ giàu tiềm năng.</a:t>
            </a:r>
          </a:p>
          <a:p>
            <a:pPr>
              <a:lnSpc>
                <a:spcPts val="3100"/>
              </a:lnSpc>
            </a:pPr>
            <a:r>
              <a:rPr lang="en-US" sz="2600" b="1">
                <a:solidFill>
                  <a:srgbClr val="FF0000"/>
                </a:solidFill>
                <a:latin typeface="Cambria" pitchFamily="18" charset="0"/>
              </a:rPr>
              <a:t>2. </a:t>
            </a:r>
            <a:r>
              <a:rPr lang="vi-VN" sz="2600" b="1">
                <a:solidFill>
                  <a:srgbClr val="FF0000"/>
                </a:solidFill>
                <a:latin typeface="Cambria" pitchFamily="18" charset="0"/>
              </a:rPr>
              <a:t>Thuận lợi</a:t>
            </a:r>
            <a:r>
              <a:rPr lang="en-US" sz="2600" b="1">
                <a:solidFill>
                  <a:srgbClr val="FF0000"/>
                </a:solidFill>
                <a:latin typeface="Cambria" pitchFamily="18" charset="0"/>
              </a:rPr>
              <a:t>:</a:t>
            </a:r>
            <a:endParaRPr lang="vi-VN" sz="2600" b="1">
              <a:solidFill>
                <a:srgbClr val="FF0000"/>
              </a:solidFill>
              <a:latin typeface="Cambria" pitchFamily="18" charset="0"/>
            </a:endParaRPr>
          </a:p>
          <a:p>
            <a:pPr>
              <a:lnSpc>
                <a:spcPts val="3100"/>
              </a:lnSpc>
            </a:pPr>
            <a:r>
              <a:rPr lang="vi-VN" sz="2600">
                <a:latin typeface="Cambria" pitchFamily="18" charset="0"/>
              </a:rPr>
              <a:t>- Đất phù sa màu mỡ, điều kiện khí hậu , thủy văn thuận lợi cho thâm canh lúa nước .</a:t>
            </a:r>
          </a:p>
          <a:p>
            <a:pPr>
              <a:lnSpc>
                <a:spcPts val="3100"/>
              </a:lnSpc>
            </a:pPr>
            <a:r>
              <a:rPr lang="vi-VN" sz="2600">
                <a:latin typeface="Cambria" pitchFamily="18" charset="0"/>
              </a:rPr>
              <a:t>- Thời tiết có mùa đông lạnh thuận lợi cho việc trồng một số cây ưa lạnh  .</a:t>
            </a:r>
          </a:p>
          <a:p>
            <a:pPr>
              <a:lnSpc>
                <a:spcPts val="3100"/>
              </a:lnSpc>
            </a:pPr>
            <a:r>
              <a:rPr lang="vi-VN" sz="2600">
                <a:latin typeface="Cambria" pitchFamily="18" charset="0"/>
              </a:rPr>
              <a:t>- Một số khoáng sản có giá trị đáng kể  : đá vôi, than nâu , khí tự nhiên .</a:t>
            </a:r>
          </a:p>
          <a:p>
            <a:pPr>
              <a:lnSpc>
                <a:spcPts val="3100"/>
              </a:lnSpc>
            </a:pPr>
            <a:r>
              <a:rPr lang="vi-VN" sz="2600">
                <a:latin typeface="Cambria" pitchFamily="18" charset="0"/>
              </a:rPr>
              <a:t>- Vùng biển thuận lợi cho nuôi trồng , đánh bắt thủy sản , du lịch .</a:t>
            </a:r>
          </a:p>
          <a:p>
            <a:pPr>
              <a:lnSpc>
                <a:spcPts val="3100"/>
              </a:lnSpc>
            </a:pPr>
            <a:r>
              <a:rPr lang="en-US" sz="2600" b="1">
                <a:solidFill>
                  <a:srgbClr val="FF0000"/>
                </a:solidFill>
                <a:latin typeface="Cambria" pitchFamily="18" charset="0"/>
              </a:rPr>
              <a:t>3. </a:t>
            </a:r>
            <a:r>
              <a:rPr lang="vi-VN" sz="2600" b="1">
                <a:solidFill>
                  <a:srgbClr val="FF0000"/>
                </a:solidFill>
                <a:latin typeface="Cambria" pitchFamily="18" charset="0"/>
              </a:rPr>
              <a:t>Khó khăn:</a:t>
            </a:r>
            <a:r>
              <a:rPr lang="vi-VN" sz="2600">
                <a:solidFill>
                  <a:srgbClr val="FF0000"/>
                </a:solidFill>
                <a:latin typeface="Cambria" pitchFamily="18" charset="0"/>
              </a:rPr>
              <a:t> </a:t>
            </a:r>
            <a:r>
              <a:rPr lang="vi-VN" sz="2600">
                <a:latin typeface="Cambria" pitchFamily="18" charset="0"/>
              </a:rPr>
              <a:t>Thiên tai ( bão , lũ lụt , thời tiết thất thường ) ít tài nguyên khoáng sản .</a:t>
            </a:r>
          </a:p>
          <a:p>
            <a:pPr>
              <a:lnSpc>
                <a:spcPts val="3500"/>
              </a:lnSpc>
            </a:pPr>
            <a:endParaRPr lang="vi-VN" sz="2600">
              <a:latin typeface="Cambria" pitchFamily="18" charset="0"/>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barn(inVertical)">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barn(inVertical)">
                                      <p:cBhvr>
                                        <p:cTn id="4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extBox 11"/>
          <p:cNvSpPr txBox="1">
            <a:spLocks noChangeArrowheads="1"/>
          </p:cNvSpPr>
          <p:nvPr/>
        </p:nvSpPr>
        <p:spPr bwMode="auto">
          <a:xfrm>
            <a:off x="-688975" y="241300"/>
            <a:ext cx="9102725" cy="549275"/>
          </a:xfrm>
          <a:prstGeom prst="rect">
            <a:avLst/>
          </a:prstGeom>
          <a:noFill/>
          <a:ln w="9525">
            <a:noFill/>
            <a:miter lim="800000"/>
            <a:headEnd/>
            <a:tailEnd/>
          </a:ln>
        </p:spPr>
        <p:txBody>
          <a:bodyPr>
            <a:spAutoFit/>
          </a:bodyPr>
          <a:lstStyle/>
          <a:p>
            <a:pPr algn="ctr"/>
            <a:r>
              <a:rPr lang="en-US" sz="3000" b="1">
                <a:solidFill>
                  <a:srgbClr val="0000FF"/>
                </a:solidFill>
                <a:latin typeface="Cambria" pitchFamily="18" charset="0"/>
              </a:rPr>
              <a:t>III. ĐẶC ĐIỂM DÂN CƯ, XÃ HỘI</a:t>
            </a:r>
          </a:p>
        </p:txBody>
      </p:sp>
      <p:pic>
        <p:nvPicPr>
          <p:cNvPr id="62466" name="Picture 8"/>
          <p:cNvPicPr>
            <a:picLocks noChangeAspect="1"/>
          </p:cNvPicPr>
          <p:nvPr/>
        </p:nvPicPr>
        <p:blipFill>
          <a:blip r:embed="rId2"/>
          <a:srcRect t="25246"/>
          <a:stretch>
            <a:fillRect/>
          </a:stretch>
        </p:blipFill>
        <p:spPr bwMode="auto">
          <a:xfrm>
            <a:off x="9051925" y="342900"/>
            <a:ext cx="2665413" cy="2065338"/>
          </a:xfrm>
          <a:prstGeom prst="rect">
            <a:avLst/>
          </a:prstGeom>
          <a:noFill/>
          <a:ln w="9525">
            <a:noFill/>
            <a:miter lim="800000"/>
            <a:headEnd/>
            <a:tailEnd/>
          </a:ln>
        </p:spPr>
      </p:pic>
      <p:sp>
        <p:nvSpPr>
          <p:cNvPr id="24584" name="Rectangle 7"/>
          <p:cNvSpPr>
            <a:spLocks noChangeArrowheads="1"/>
          </p:cNvSpPr>
          <p:nvPr/>
        </p:nvSpPr>
        <p:spPr bwMode="auto">
          <a:xfrm>
            <a:off x="377825" y="1225550"/>
            <a:ext cx="11572875" cy="963613"/>
          </a:xfrm>
          <a:prstGeom prst="rect">
            <a:avLst/>
          </a:prstGeom>
          <a:noFill/>
          <a:ln w="9525">
            <a:noFill/>
            <a:miter lim="800000"/>
            <a:headEnd/>
            <a:tailEnd/>
          </a:ln>
        </p:spPr>
        <p:txBody>
          <a:bodyPr>
            <a:spAutoFit/>
          </a:bodyPr>
          <a:lstStyle/>
          <a:p>
            <a:pPr>
              <a:lnSpc>
                <a:spcPts val="3500"/>
              </a:lnSpc>
            </a:pPr>
            <a:r>
              <a:rPr lang="en-US" sz="2800" b="1">
                <a:solidFill>
                  <a:srgbClr val="FF0000"/>
                </a:solidFill>
                <a:latin typeface="Times New Roman" pitchFamily="18" charset="0"/>
              </a:rPr>
              <a:t>1. </a:t>
            </a:r>
            <a:r>
              <a:rPr lang="vi-VN" sz="2800" b="1">
                <a:solidFill>
                  <a:srgbClr val="FF0000"/>
                </a:solidFill>
                <a:latin typeface="Times New Roman" pitchFamily="18" charset="0"/>
              </a:rPr>
              <a:t> Đặc điểm</a:t>
            </a:r>
            <a:r>
              <a:rPr lang="en-US" sz="2800" b="1">
                <a:solidFill>
                  <a:srgbClr val="FF0000"/>
                </a:solidFill>
                <a:latin typeface="Times New Roman" pitchFamily="18" charset="0"/>
              </a:rPr>
              <a:t> dân cư</a:t>
            </a:r>
            <a:r>
              <a:rPr lang="vi-VN" sz="2800" b="1">
                <a:solidFill>
                  <a:srgbClr val="FF0000"/>
                </a:solidFill>
                <a:latin typeface="Times New Roman" pitchFamily="18" charset="0"/>
              </a:rPr>
              <a:t>: </a:t>
            </a:r>
          </a:p>
          <a:p>
            <a:pPr eaLnBrk="0" hangingPunct="0"/>
            <a:endParaRPr lang="en-US" sz="2800">
              <a:latin typeface="Cambria" pitchFamily="18" charset="0"/>
              <a:cs typeface="Times New Roman" pitchFamily="18" charset="0"/>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24584"/>
                                        </p:tgtEl>
                                        <p:attrNameLst>
                                          <p:attrName>style.visibility</p:attrName>
                                        </p:attrNameLst>
                                      </p:cBhvr>
                                      <p:to>
                                        <p:strVal val="visible"/>
                                      </p:to>
                                    </p:set>
                                    <p:animEffect transition="in" filter="blinds(horizontal)">
                                      <p:cBhvr>
                                        <p:cTn id="11" dur="500"/>
                                        <p:tgtEl>
                                          <p:spTgt spid="24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5" grpId="0"/>
      <p:bldP spid="2458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3"/>
          <p:cNvPicPr>
            <a:picLocks noChangeAspect="1"/>
          </p:cNvPicPr>
          <p:nvPr/>
        </p:nvPicPr>
        <p:blipFill>
          <a:blip r:embed="rId2"/>
          <a:srcRect/>
          <a:stretch>
            <a:fillRect/>
          </a:stretch>
        </p:blipFill>
        <p:spPr bwMode="auto">
          <a:xfrm>
            <a:off x="561975" y="633413"/>
            <a:ext cx="7370763" cy="4694237"/>
          </a:xfrm>
          <a:prstGeom prst="rect">
            <a:avLst/>
          </a:prstGeom>
          <a:noFill/>
          <a:ln w="9525">
            <a:noFill/>
            <a:miter lim="800000"/>
            <a:headEnd/>
            <a:tailEnd/>
          </a:ln>
        </p:spPr>
      </p:pic>
      <p:sp>
        <p:nvSpPr>
          <p:cNvPr id="63490" name="Rectangle 5"/>
          <p:cNvSpPr>
            <a:spLocks noChangeArrowheads="1"/>
          </p:cNvSpPr>
          <p:nvPr/>
        </p:nvSpPr>
        <p:spPr bwMode="auto">
          <a:xfrm>
            <a:off x="8328025" y="458788"/>
            <a:ext cx="3448050" cy="2436812"/>
          </a:xfrm>
          <a:prstGeom prst="rect">
            <a:avLst/>
          </a:prstGeom>
          <a:noFill/>
          <a:ln w="9525">
            <a:noFill/>
            <a:miter lim="800000"/>
            <a:headEnd/>
            <a:tailEnd/>
          </a:ln>
        </p:spPr>
        <p:txBody>
          <a:bodyPr>
            <a:spAutoFit/>
          </a:bodyPr>
          <a:lstStyle/>
          <a:p>
            <a:pPr algn="just"/>
            <a:r>
              <a:rPr lang="vi-VN" sz="2200">
                <a:solidFill>
                  <a:srgbClr val="002060"/>
                </a:solidFill>
                <a:latin typeface="Cambria" pitchFamily="18" charset="0"/>
              </a:rPr>
              <a:t>Dựa vào hình 20.2, cho biết Đồng bằng sông Hồng có mật độ dân số cao gấp bao nhiêu lần mức trung bình của cả nước, của các vùng Trung du và miền núi Bắc Bộ, Tây Nguyên</a:t>
            </a:r>
            <a:r>
              <a:rPr lang="vi-VN" sz="2200">
                <a:solidFill>
                  <a:srgbClr val="002060"/>
                </a:solidFill>
                <a:latin typeface="#9Slide02 Noi dung rat dai" charset="0"/>
              </a:rPr>
              <a:t>?</a:t>
            </a:r>
          </a:p>
        </p:txBody>
      </p:sp>
      <p:sp>
        <p:nvSpPr>
          <p:cNvPr id="63491" name="TextBox 6"/>
          <p:cNvSpPr txBox="1">
            <a:spLocks noChangeArrowheads="1"/>
          </p:cNvSpPr>
          <p:nvPr/>
        </p:nvSpPr>
        <p:spPr bwMode="auto">
          <a:xfrm>
            <a:off x="350838" y="5394325"/>
            <a:ext cx="8089900" cy="830263"/>
          </a:xfrm>
          <a:prstGeom prst="rect">
            <a:avLst/>
          </a:prstGeom>
          <a:noFill/>
          <a:ln w="9525">
            <a:noFill/>
            <a:miter lim="800000"/>
            <a:headEnd/>
            <a:tailEnd/>
          </a:ln>
        </p:spPr>
        <p:txBody>
          <a:bodyPr>
            <a:spAutoFit/>
          </a:bodyPr>
          <a:lstStyle/>
          <a:p>
            <a:pPr algn="ctr"/>
            <a:r>
              <a:rPr lang="en-US" sz="2400">
                <a:solidFill>
                  <a:srgbClr val="FF0000"/>
                </a:solidFill>
                <a:latin typeface="#9Slide02 Noi dung rat dai" charset="0"/>
              </a:rPr>
              <a:t>Biểu đồ mật độ dân số của vùng Đồng bằng sông Hồng, </a:t>
            </a:r>
          </a:p>
          <a:p>
            <a:pPr algn="ctr"/>
            <a:r>
              <a:rPr lang="en-US" sz="2400">
                <a:solidFill>
                  <a:srgbClr val="FF0000"/>
                </a:solidFill>
                <a:latin typeface="#9Slide02 Noi dung rat dai" charset="0"/>
              </a:rPr>
              <a:t>Trung du và miền núi Bắc Bộ, Tây Nguyên và cả n</a:t>
            </a:r>
            <a:r>
              <a:rPr lang="vi-VN" sz="2400">
                <a:solidFill>
                  <a:srgbClr val="FF0000"/>
                </a:solidFill>
                <a:latin typeface="#9Slide02 Noi dung rat dai" charset="0"/>
              </a:rPr>
              <a:t>ư</a:t>
            </a:r>
            <a:r>
              <a:rPr lang="en-US" sz="2400">
                <a:solidFill>
                  <a:srgbClr val="FF0000"/>
                </a:solidFill>
                <a:latin typeface="#9Slide02 Noi dung rat dai" charset="0"/>
              </a:rPr>
              <a:t>ớc năm 2017</a:t>
            </a:r>
          </a:p>
        </p:txBody>
      </p:sp>
      <p:sp>
        <p:nvSpPr>
          <p:cNvPr id="8" name="Rectangle: Rounded Corners 7">
            <a:extLst>
              <a:ext uri="{FF2B5EF4-FFF2-40B4-BE49-F238E27FC236}"/>
            </a:extLst>
          </p:cNvPr>
          <p:cNvSpPr/>
          <p:nvPr/>
        </p:nvSpPr>
        <p:spPr>
          <a:xfrm>
            <a:off x="8328025" y="3244850"/>
            <a:ext cx="3448050" cy="831850"/>
          </a:xfrm>
          <a:prstGeom prst="roundRect">
            <a:avLst/>
          </a:prstGeom>
          <a:solidFill>
            <a:srgbClr val="FF808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a:solidFill>
                  <a:srgbClr val="002060"/>
                </a:solidFill>
                <a:latin typeface="#9Slide02 Noi dung rat dai" charset="0"/>
                <a:cs typeface="Arial" charset="0"/>
              </a:rPr>
              <a:t>Gấp 10,1 lầnTrung du và miền núi Bắc Bộ </a:t>
            </a:r>
          </a:p>
        </p:txBody>
      </p:sp>
      <p:sp>
        <p:nvSpPr>
          <p:cNvPr id="9" name="Rectangle: Rounded Corners 8">
            <a:extLst>
              <a:ext uri="{FF2B5EF4-FFF2-40B4-BE49-F238E27FC236}"/>
            </a:extLst>
          </p:cNvPr>
          <p:cNvSpPr/>
          <p:nvPr/>
        </p:nvSpPr>
        <p:spPr>
          <a:xfrm>
            <a:off x="8328025" y="4400550"/>
            <a:ext cx="3448050" cy="831850"/>
          </a:xfrm>
          <a:prstGeom prst="roundRect">
            <a:avLst/>
          </a:prstGeom>
          <a:solidFill>
            <a:srgbClr val="FF808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a:solidFill>
                  <a:srgbClr val="002060"/>
                </a:solidFill>
                <a:latin typeface="#9Slide02 Noi dung rat dai" charset="0"/>
                <a:cs typeface="Arial" charset="0"/>
              </a:rPr>
              <a:t>Gấp 12,6 lần Tây Nguyên</a:t>
            </a:r>
          </a:p>
        </p:txBody>
      </p:sp>
      <p:sp>
        <p:nvSpPr>
          <p:cNvPr id="10" name="Rectangle: Rounded Corners 9">
            <a:extLst>
              <a:ext uri="{FF2B5EF4-FFF2-40B4-BE49-F238E27FC236}"/>
            </a:extLst>
          </p:cNvPr>
          <p:cNvSpPr/>
          <p:nvPr/>
        </p:nvSpPr>
        <p:spPr>
          <a:xfrm>
            <a:off x="8328025" y="5461000"/>
            <a:ext cx="3448050" cy="830263"/>
          </a:xfrm>
          <a:prstGeom prst="roundRect">
            <a:avLst/>
          </a:prstGeom>
          <a:solidFill>
            <a:srgbClr val="FF808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a:solidFill>
                  <a:srgbClr val="002060"/>
                </a:solidFill>
                <a:latin typeface="#9Slide02 Noi dung rat dai" charset="0"/>
                <a:cs typeface="Arial" charset="0"/>
              </a:rPr>
              <a:t>Gấp 4,7 lần cả n</a:t>
            </a:r>
            <a:r>
              <a:rPr lang="vi-VN" sz="2400">
                <a:solidFill>
                  <a:srgbClr val="002060"/>
                </a:solidFill>
                <a:latin typeface="#9Slide02 Noi dung rat dai" charset="0"/>
                <a:cs typeface="Arial" charset="0"/>
              </a:rPr>
              <a:t>ư</a:t>
            </a:r>
            <a:r>
              <a:rPr lang="en-US" sz="2400">
                <a:solidFill>
                  <a:srgbClr val="002060"/>
                </a:solidFill>
                <a:latin typeface="#9Slide02 Noi dung rat dai" charset="0"/>
                <a:cs typeface="Arial" charset="0"/>
              </a:rPr>
              <a:t>ớc</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3"/>
          <p:cNvPicPr>
            <a:picLocks noChangeAspect="1"/>
          </p:cNvPicPr>
          <p:nvPr/>
        </p:nvPicPr>
        <p:blipFill>
          <a:blip r:embed="rId2"/>
          <a:srcRect/>
          <a:stretch>
            <a:fillRect/>
          </a:stretch>
        </p:blipFill>
        <p:spPr bwMode="auto">
          <a:xfrm>
            <a:off x="1243013" y="1057275"/>
            <a:ext cx="9701212" cy="5605463"/>
          </a:xfrm>
          <a:prstGeom prst="rect">
            <a:avLst/>
          </a:prstGeom>
          <a:solidFill>
            <a:srgbClr val="0000FF"/>
          </a:solidFill>
          <a:ln w="9525">
            <a:solidFill>
              <a:srgbClr val="0000FF"/>
            </a:solidFill>
            <a:miter lim="800000"/>
            <a:headEnd/>
            <a:tailEnd/>
          </a:ln>
        </p:spPr>
      </p:pic>
      <p:sp>
        <p:nvSpPr>
          <p:cNvPr id="6" name="Rectangle: Rounded Corners 5">
            <a:extLst>
              <a:ext uri="{FF2B5EF4-FFF2-40B4-BE49-F238E27FC236}"/>
            </a:extLst>
          </p:cNvPr>
          <p:cNvSpPr/>
          <p:nvPr/>
        </p:nvSpPr>
        <p:spPr>
          <a:xfrm>
            <a:off x="155575" y="77788"/>
            <a:ext cx="11876088" cy="831850"/>
          </a:xfrm>
          <a:prstGeom prst="round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a:solidFill>
                  <a:schemeClr val="bg1"/>
                </a:solidFill>
                <a:latin typeface="Cambria" pitchFamily="18" charset="0"/>
                <a:cs typeface="Arial" charset="0"/>
              </a:rPr>
              <a:t>Em có nhận xét gì về tình hình dân cư – xã hội của vùng ĐBSH so với cả nước?</a:t>
            </a:r>
          </a:p>
        </p:txBody>
      </p:sp>
      <p:sp>
        <p:nvSpPr>
          <p:cNvPr id="7" name="Rectangle 6">
            <a:extLst>
              <a:ext uri="{FF2B5EF4-FFF2-40B4-BE49-F238E27FC236}"/>
            </a:extLst>
          </p:cNvPr>
          <p:cNvSpPr/>
          <p:nvPr/>
        </p:nvSpPr>
        <p:spPr>
          <a:xfrm>
            <a:off x="8274050" y="5162550"/>
            <a:ext cx="1382713" cy="4492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a:extLst>
              <a:ext uri="{FF2B5EF4-FFF2-40B4-BE49-F238E27FC236}"/>
            </a:extLst>
          </p:cNvPr>
          <p:cNvSpPr/>
          <p:nvPr/>
        </p:nvSpPr>
        <p:spPr>
          <a:xfrm>
            <a:off x="8274050" y="6108700"/>
            <a:ext cx="1382713" cy="4492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a:extLst>
              <a:ext uri="{FF2B5EF4-FFF2-40B4-BE49-F238E27FC236}"/>
            </a:extLst>
          </p:cNvPr>
          <p:cNvSpPr/>
          <p:nvPr/>
        </p:nvSpPr>
        <p:spPr>
          <a:xfrm>
            <a:off x="8274050" y="5661025"/>
            <a:ext cx="1382713" cy="4476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a:extLst>
              <a:ext uri="{FF2B5EF4-FFF2-40B4-BE49-F238E27FC236}"/>
            </a:extLst>
          </p:cNvPr>
          <p:cNvSpPr/>
          <p:nvPr/>
        </p:nvSpPr>
        <p:spPr>
          <a:xfrm>
            <a:off x="8274050" y="4733925"/>
            <a:ext cx="1382713" cy="4492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6" descr="b3dsieuthi1152011"/>
          <p:cNvPicPr>
            <a:picLocks noChangeAspect="1" noChangeArrowheads="1"/>
          </p:cNvPicPr>
          <p:nvPr/>
        </p:nvPicPr>
        <p:blipFill>
          <a:blip r:embed="rId2"/>
          <a:srcRect/>
          <a:stretch>
            <a:fillRect/>
          </a:stretch>
        </p:blipFill>
        <p:spPr bwMode="auto">
          <a:xfrm>
            <a:off x="6197600" y="0"/>
            <a:ext cx="5994400" cy="3352800"/>
          </a:xfrm>
          <a:prstGeom prst="rect">
            <a:avLst/>
          </a:prstGeom>
          <a:noFill/>
          <a:ln w="9525">
            <a:solidFill>
              <a:srgbClr val="0000FF"/>
            </a:solidFill>
            <a:miter lim="800000"/>
            <a:headEnd/>
            <a:tailEnd/>
          </a:ln>
        </p:spPr>
      </p:pic>
      <p:pic>
        <p:nvPicPr>
          <p:cNvPr id="9" name="Picture 4" descr="f751355883631ganmottrieunguoithatng430x322"/>
          <p:cNvPicPr>
            <a:picLocks noChangeAspect="1" noChangeArrowheads="1"/>
          </p:cNvPicPr>
          <p:nvPr/>
        </p:nvPicPr>
        <p:blipFill>
          <a:blip r:embed="rId3"/>
          <a:srcRect/>
          <a:stretch>
            <a:fillRect/>
          </a:stretch>
        </p:blipFill>
        <p:spPr bwMode="auto">
          <a:xfrm>
            <a:off x="0" y="0"/>
            <a:ext cx="6110288" cy="3352800"/>
          </a:xfrm>
          <a:prstGeom prst="rect">
            <a:avLst/>
          </a:prstGeom>
          <a:noFill/>
          <a:ln w="9525">
            <a:solidFill>
              <a:srgbClr val="0000FF"/>
            </a:solidFill>
            <a:miter lim="800000"/>
            <a:headEnd/>
            <a:tailEnd/>
          </a:ln>
        </p:spPr>
      </p:pic>
      <p:pic>
        <p:nvPicPr>
          <p:cNvPr id="11" name="Picture 12" descr="quyen(4)_18538"/>
          <p:cNvPicPr>
            <a:picLocks noChangeAspect="1" noChangeArrowheads="1"/>
          </p:cNvPicPr>
          <p:nvPr/>
        </p:nvPicPr>
        <p:blipFill>
          <a:blip r:embed="rId4"/>
          <a:srcRect/>
          <a:stretch>
            <a:fillRect/>
          </a:stretch>
        </p:blipFill>
        <p:spPr bwMode="auto">
          <a:xfrm>
            <a:off x="6197600" y="3402013"/>
            <a:ext cx="5994400" cy="3455987"/>
          </a:xfrm>
          <a:prstGeom prst="rect">
            <a:avLst/>
          </a:prstGeom>
          <a:noFill/>
          <a:ln w="9525">
            <a:solidFill>
              <a:srgbClr val="0000FF"/>
            </a:solidFill>
            <a:miter lim="800000"/>
            <a:headEnd/>
            <a:tailEnd/>
          </a:ln>
        </p:spPr>
      </p:pic>
      <p:pic>
        <p:nvPicPr>
          <p:cNvPr id="12" name="Picture 5" descr="1200-16"/>
          <p:cNvPicPr>
            <a:picLocks noChangeAspect="1" noChangeArrowheads="1"/>
          </p:cNvPicPr>
          <p:nvPr/>
        </p:nvPicPr>
        <p:blipFill>
          <a:blip r:embed="rId5"/>
          <a:srcRect/>
          <a:stretch>
            <a:fillRect/>
          </a:stretch>
        </p:blipFill>
        <p:spPr bwMode="auto">
          <a:xfrm>
            <a:off x="14288" y="3429000"/>
            <a:ext cx="6096000" cy="3429000"/>
          </a:xfrm>
          <a:prstGeom prst="rect">
            <a:avLst/>
          </a:prstGeom>
          <a:solidFill>
            <a:schemeClr val="bg1"/>
          </a:solidFill>
          <a:ln w="9525">
            <a:solidFill>
              <a:srgbClr val="0000FF"/>
            </a:solidFill>
            <a:miter lim="800000"/>
            <a:headEnd/>
            <a:tailEnd/>
          </a:ln>
        </p:spPr>
      </p:pic>
      <p:sp>
        <p:nvSpPr>
          <p:cNvPr id="13" name="Text Box 33"/>
          <p:cNvSpPr txBox="1">
            <a:spLocks noChangeArrowheads="1"/>
          </p:cNvSpPr>
          <p:nvPr/>
        </p:nvSpPr>
        <p:spPr bwMode="auto">
          <a:xfrm>
            <a:off x="0" y="2895600"/>
            <a:ext cx="12192000" cy="946150"/>
          </a:xfrm>
          <a:prstGeom prst="rect">
            <a:avLst/>
          </a:prstGeom>
          <a:solidFill>
            <a:schemeClr val="bg1"/>
          </a:solidFill>
          <a:ln w="9525">
            <a:noFill/>
            <a:miter lim="800000"/>
            <a:headEnd/>
            <a:tailEnd/>
          </a:ln>
        </p:spPr>
        <p:txBody>
          <a:bodyPr>
            <a:spAutoFit/>
          </a:bodyPr>
          <a:lstStyle/>
          <a:p>
            <a:pPr eaLnBrk="0" hangingPunct="0"/>
            <a:r>
              <a:rPr lang="en-US" sz="2800" b="1">
                <a:solidFill>
                  <a:srgbClr val="FF0066"/>
                </a:solidFill>
                <a:latin typeface="Times New Roman" pitchFamily="18" charset="0"/>
              </a:rPr>
              <a:t>? </a:t>
            </a:r>
            <a:r>
              <a:rPr lang="en-US" sz="2800">
                <a:solidFill>
                  <a:srgbClr val="FF0066"/>
                </a:solidFill>
                <a:latin typeface="Times New Roman" pitchFamily="18" charset="0"/>
              </a:rPr>
              <a:t>Dân số đông ở Đồng bằng sông Hồng có thuận lợi gì cho sự phát triển kinh tế - xã hội của vùng?</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nodeType="afterGroup">
                            <p:stCondLst>
                              <p:cond delay="1000"/>
                            </p:stCondLst>
                            <p:childTnLst>
                              <p:par>
                                <p:cTn id="15" presetID="2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childTnLst>
                                </p:cTn>
                              </p:par>
                            </p:childTnLst>
                          </p:cTn>
                        </p:par>
                        <p:par>
                          <p:cTn id="19" fill="hold" nodeType="afterGroup">
                            <p:stCondLst>
                              <p:cond delay="1500"/>
                            </p:stCondLst>
                            <p:childTnLst>
                              <p:par>
                                <p:cTn id="20" presetID="23" presetClass="entr" presetSubtype="16"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linds(horizontal)">
                                      <p:cBhvr>
                                        <p:cTn id="2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2"/>
          <p:cNvPicPr>
            <a:picLocks noChangeAspect="1"/>
          </p:cNvPicPr>
          <p:nvPr/>
        </p:nvPicPr>
        <p:blipFill>
          <a:blip r:embed="rId2"/>
          <a:srcRect/>
          <a:stretch>
            <a:fillRect/>
          </a:stretch>
        </p:blipFill>
        <p:spPr bwMode="auto">
          <a:xfrm>
            <a:off x="39688" y="0"/>
            <a:ext cx="6157912" cy="4800600"/>
          </a:xfrm>
          <a:prstGeom prst="rect">
            <a:avLst/>
          </a:prstGeom>
          <a:noFill/>
          <a:ln w="9525">
            <a:noFill/>
            <a:miter lim="800000"/>
            <a:headEnd/>
            <a:tailEnd/>
          </a:ln>
        </p:spPr>
      </p:pic>
      <p:sp>
        <p:nvSpPr>
          <p:cNvPr id="66562" name="TextBox 3"/>
          <p:cNvSpPr txBox="1">
            <a:spLocks noChangeArrowheads="1"/>
          </p:cNvSpPr>
          <p:nvPr/>
        </p:nvSpPr>
        <p:spPr bwMode="auto">
          <a:xfrm>
            <a:off x="0" y="4800600"/>
            <a:ext cx="6059488" cy="769938"/>
          </a:xfrm>
          <a:prstGeom prst="rect">
            <a:avLst/>
          </a:prstGeom>
          <a:noFill/>
          <a:ln w="9525">
            <a:noFill/>
            <a:miter lim="800000"/>
            <a:headEnd/>
            <a:tailEnd/>
          </a:ln>
        </p:spPr>
        <p:txBody>
          <a:bodyPr>
            <a:spAutoFit/>
          </a:bodyPr>
          <a:lstStyle/>
          <a:p>
            <a:pPr algn="ctr">
              <a:spcBef>
                <a:spcPct val="50000"/>
              </a:spcBef>
            </a:pPr>
            <a:r>
              <a:rPr lang="en-US" sz="2200" b="1" i="1">
                <a:solidFill>
                  <a:srgbClr val="002060"/>
                </a:solidFill>
              </a:rPr>
              <a:t>Công nhân lao động tại một xưởng may (Nguồn: Báo Mới)</a:t>
            </a:r>
          </a:p>
        </p:txBody>
      </p:sp>
      <p:pic>
        <p:nvPicPr>
          <p:cNvPr id="66563" name="Picture 7"/>
          <p:cNvPicPr>
            <a:picLocks noChangeAspect="1"/>
          </p:cNvPicPr>
          <p:nvPr/>
        </p:nvPicPr>
        <p:blipFill>
          <a:blip r:embed="rId3"/>
          <a:srcRect/>
          <a:stretch>
            <a:fillRect/>
          </a:stretch>
        </p:blipFill>
        <p:spPr bwMode="auto">
          <a:xfrm>
            <a:off x="6197600" y="0"/>
            <a:ext cx="6015038" cy="4800600"/>
          </a:xfrm>
          <a:prstGeom prst="rect">
            <a:avLst/>
          </a:prstGeom>
          <a:noFill/>
          <a:ln w="9525">
            <a:noFill/>
            <a:miter lim="800000"/>
            <a:headEnd/>
            <a:tailEnd/>
          </a:ln>
        </p:spPr>
      </p:pic>
      <p:sp>
        <p:nvSpPr>
          <p:cNvPr id="66564" name="TextBox 8"/>
          <p:cNvSpPr txBox="1">
            <a:spLocks noChangeArrowheads="1"/>
          </p:cNvSpPr>
          <p:nvPr/>
        </p:nvSpPr>
        <p:spPr bwMode="auto">
          <a:xfrm>
            <a:off x="6113463" y="4800600"/>
            <a:ext cx="6061075" cy="768350"/>
          </a:xfrm>
          <a:prstGeom prst="rect">
            <a:avLst/>
          </a:prstGeom>
          <a:noFill/>
          <a:ln w="9525">
            <a:noFill/>
            <a:miter lim="800000"/>
            <a:headEnd/>
            <a:tailEnd/>
          </a:ln>
        </p:spPr>
        <p:txBody>
          <a:bodyPr>
            <a:spAutoFit/>
          </a:bodyPr>
          <a:lstStyle/>
          <a:p>
            <a:pPr algn="ctr">
              <a:spcBef>
                <a:spcPct val="50000"/>
              </a:spcBef>
            </a:pPr>
            <a:r>
              <a:rPr lang="en-US" sz="2200" b="1" i="1">
                <a:solidFill>
                  <a:srgbClr val="002060"/>
                </a:solidFill>
              </a:rPr>
              <a:t>Khung cảnh mua sắm tại siêu thị (Nguồn: Báo Mới)</a:t>
            </a:r>
          </a:p>
        </p:txBody>
      </p:sp>
      <p:sp>
        <p:nvSpPr>
          <p:cNvPr id="10" name="TextBox 9"/>
          <p:cNvSpPr txBox="1">
            <a:spLocks noChangeArrowheads="1"/>
          </p:cNvSpPr>
          <p:nvPr/>
        </p:nvSpPr>
        <p:spPr bwMode="auto">
          <a:xfrm>
            <a:off x="19050" y="5803900"/>
            <a:ext cx="12172950" cy="1066800"/>
          </a:xfrm>
          <a:prstGeom prst="rect">
            <a:avLst/>
          </a:prstGeom>
          <a:noFill/>
          <a:ln w="9525">
            <a:noFill/>
            <a:miter lim="800000"/>
            <a:headEnd/>
            <a:tailEnd/>
          </a:ln>
        </p:spPr>
        <p:txBody>
          <a:bodyPr>
            <a:spAutoFit/>
          </a:bodyPr>
          <a:lstStyle/>
          <a:p>
            <a:pPr algn="ctr">
              <a:spcBef>
                <a:spcPct val="50000"/>
              </a:spcBef>
            </a:pPr>
            <a:r>
              <a:rPr lang="en-US" sz="2800" b="1">
                <a:solidFill>
                  <a:srgbClr val="0070C0"/>
                </a:solidFill>
                <a:latin typeface="Times New Roman" pitchFamily="18" charset="0"/>
              </a:rPr>
              <a:t>Nguồn lao động dồi dào, thị trường tiêu thụ rộng lớn</a:t>
            </a:r>
          </a:p>
          <a:p>
            <a:pPr algn="ctr">
              <a:spcBef>
                <a:spcPct val="50000"/>
              </a:spcBef>
            </a:pPr>
            <a:endParaRPr lang="en-US" sz="2400" i="1">
              <a:solidFill>
                <a:srgbClr val="0070C0"/>
              </a:solidFill>
              <a:latin typeface="Times New Roman" pitchFamily="18" charset="0"/>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4" descr="images309988_1"/>
          <p:cNvPicPr>
            <a:picLocks noChangeAspect="1" noChangeArrowheads="1"/>
          </p:cNvPicPr>
          <p:nvPr/>
        </p:nvPicPr>
        <p:blipFill>
          <a:blip r:embed="rId2"/>
          <a:srcRect/>
          <a:stretch>
            <a:fillRect/>
          </a:stretch>
        </p:blipFill>
        <p:spPr bwMode="auto">
          <a:xfrm>
            <a:off x="0" y="0"/>
            <a:ext cx="5892800" cy="3352800"/>
          </a:xfrm>
          <a:prstGeom prst="rect">
            <a:avLst/>
          </a:prstGeom>
          <a:noFill/>
          <a:ln w="9525">
            <a:solidFill>
              <a:srgbClr val="0000FF"/>
            </a:solidFill>
            <a:miter lim="800000"/>
            <a:headEnd/>
            <a:tailEnd/>
          </a:ln>
        </p:spPr>
      </p:pic>
      <p:pic>
        <p:nvPicPr>
          <p:cNvPr id="20" name="Picture 24" descr="that-nghiep-68337"/>
          <p:cNvPicPr>
            <a:picLocks noChangeAspect="1" noChangeArrowheads="1"/>
          </p:cNvPicPr>
          <p:nvPr/>
        </p:nvPicPr>
        <p:blipFill>
          <a:blip r:embed="rId3"/>
          <a:srcRect/>
          <a:stretch>
            <a:fillRect/>
          </a:stretch>
        </p:blipFill>
        <p:spPr bwMode="auto">
          <a:xfrm>
            <a:off x="5994400" y="0"/>
            <a:ext cx="6197600" cy="3352800"/>
          </a:xfrm>
          <a:prstGeom prst="rect">
            <a:avLst/>
          </a:prstGeom>
          <a:noFill/>
          <a:ln w="9525">
            <a:solidFill>
              <a:srgbClr val="0000FF"/>
            </a:solidFill>
            <a:miter lim="800000"/>
            <a:headEnd/>
            <a:tailEnd/>
          </a:ln>
        </p:spPr>
      </p:pic>
      <p:pic>
        <p:nvPicPr>
          <p:cNvPr id="21" name="Picture 10" descr="ANd9GcSMgppKSFZKhfVi3CZkCIkyuY3Vn8MOJ8s4mATrDHlkg1HBEw2K6Q"/>
          <p:cNvPicPr>
            <a:picLocks noChangeAspect="1" noChangeArrowheads="1"/>
          </p:cNvPicPr>
          <p:nvPr/>
        </p:nvPicPr>
        <p:blipFill>
          <a:blip r:embed="rId4"/>
          <a:srcRect/>
          <a:stretch>
            <a:fillRect/>
          </a:stretch>
        </p:blipFill>
        <p:spPr bwMode="auto">
          <a:xfrm>
            <a:off x="0" y="3429000"/>
            <a:ext cx="5892800" cy="3429000"/>
          </a:xfrm>
          <a:prstGeom prst="rect">
            <a:avLst/>
          </a:prstGeom>
          <a:noFill/>
          <a:ln w="9525">
            <a:solidFill>
              <a:srgbClr val="0000FF"/>
            </a:solidFill>
            <a:miter lim="800000"/>
            <a:headEnd/>
            <a:tailEnd/>
          </a:ln>
        </p:spPr>
      </p:pic>
      <p:pic>
        <p:nvPicPr>
          <p:cNvPr id="22" name="Picture 27" descr="P6-NS28-2"/>
          <p:cNvPicPr>
            <a:picLocks noChangeAspect="1" noChangeArrowheads="1"/>
          </p:cNvPicPr>
          <p:nvPr/>
        </p:nvPicPr>
        <p:blipFill>
          <a:blip r:embed="rId5"/>
          <a:srcRect/>
          <a:stretch>
            <a:fillRect/>
          </a:stretch>
        </p:blipFill>
        <p:spPr bwMode="auto">
          <a:xfrm>
            <a:off x="5994400" y="3429000"/>
            <a:ext cx="6197600" cy="3429000"/>
          </a:xfrm>
          <a:prstGeom prst="rect">
            <a:avLst/>
          </a:prstGeom>
          <a:noFill/>
          <a:ln w="9525">
            <a:solidFill>
              <a:srgbClr val="0000FF"/>
            </a:solidFill>
            <a:miter lim="800000"/>
            <a:headEnd/>
            <a:tailEnd/>
          </a:ln>
        </p:spPr>
      </p:pic>
      <p:sp>
        <p:nvSpPr>
          <p:cNvPr id="18" name="Text Box 33"/>
          <p:cNvSpPr txBox="1">
            <a:spLocks noChangeArrowheads="1"/>
          </p:cNvSpPr>
          <p:nvPr/>
        </p:nvSpPr>
        <p:spPr bwMode="auto">
          <a:xfrm>
            <a:off x="23813" y="3133725"/>
            <a:ext cx="12090400" cy="519113"/>
          </a:xfrm>
          <a:prstGeom prst="rect">
            <a:avLst/>
          </a:prstGeom>
          <a:solidFill>
            <a:schemeClr val="bg1"/>
          </a:solidFill>
          <a:ln w="9525">
            <a:noFill/>
            <a:miter lim="800000"/>
            <a:headEnd/>
            <a:tailEnd/>
          </a:ln>
        </p:spPr>
        <p:txBody>
          <a:bodyPr>
            <a:spAutoFit/>
          </a:bodyPr>
          <a:lstStyle/>
          <a:p>
            <a:pPr algn="ctr" eaLnBrk="0" hangingPunct="0"/>
            <a:r>
              <a:rPr lang="en-US" sz="2800" b="1">
                <a:solidFill>
                  <a:srgbClr val="FF0066"/>
                </a:solidFill>
                <a:latin typeface="Times New Roman" pitchFamily="18" charset="0"/>
              </a:rPr>
              <a:t>? </a:t>
            </a:r>
            <a:r>
              <a:rPr lang="en-US" sz="2800">
                <a:solidFill>
                  <a:srgbClr val="FF0066"/>
                </a:solidFill>
                <a:latin typeface="Times New Roman" pitchFamily="18" charset="0"/>
              </a:rPr>
              <a:t>Nêu một số khó khăn ở Đồng bằng sông Hồng đến sự phát triển KT-XH?</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20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up)">
                                      <p:cBhvr>
                                        <p:cTn id="10" dur="2000"/>
                                        <p:tgtEl>
                                          <p:spTgt spid="16"/>
                                        </p:tgtEl>
                                      </p:cBhvr>
                                    </p:animEffect>
                                  </p:childTnLst>
                                </p:cTn>
                              </p:par>
                            </p:childTnLst>
                          </p:cTn>
                        </p:par>
                        <p:par>
                          <p:cTn id="11" fill="hold" nodeType="afterGroup">
                            <p:stCondLst>
                              <p:cond delay="2000"/>
                            </p:stCondLst>
                            <p:childTnLst>
                              <p:par>
                                <p:cTn id="12" presetID="22" presetClass="entr" presetSubtype="1"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up)">
                                      <p:cBhvr>
                                        <p:cTn id="14" dur="2000"/>
                                        <p:tgtEl>
                                          <p:spTgt spid="22"/>
                                        </p:tgtEl>
                                      </p:cBhvr>
                                    </p:animEffect>
                                  </p:childTnLst>
                                </p:cTn>
                              </p:par>
                              <p:par>
                                <p:cTn id="15" presetID="22" presetClass="entr" presetSubtype="1"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2000"/>
                                        <p:tgtEl>
                                          <p:spTgt spid="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1000" fill="hold"/>
                                        <p:tgtEl>
                                          <p:spTgt spid="18"/>
                                        </p:tgtEl>
                                        <p:attrNameLst>
                                          <p:attrName>ppt_x</p:attrName>
                                        </p:attrNameLst>
                                      </p:cBhvr>
                                      <p:tavLst>
                                        <p:tav tm="0">
                                          <p:val>
                                            <p:strVal val="0-#ppt_w/2"/>
                                          </p:val>
                                        </p:tav>
                                        <p:tav tm="100000">
                                          <p:val>
                                            <p:strVal val="#ppt_x"/>
                                          </p:val>
                                        </p:tav>
                                      </p:tavLst>
                                    </p:anim>
                                    <p:anim calcmode="lin" valueType="num">
                                      <p:cBhvr additive="base">
                                        <p:cTn id="23"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2" descr="images309988_1"/>
          <p:cNvPicPr>
            <a:picLocks noChangeAspect="1" noChangeArrowheads="1"/>
          </p:cNvPicPr>
          <p:nvPr/>
        </p:nvPicPr>
        <p:blipFill>
          <a:blip r:embed="rId2"/>
          <a:srcRect/>
          <a:stretch>
            <a:fillRect/>
          </a:stretch>
        </p:blipFill>
        <p:spPr bwMode="auto">
          <a:xfrm>
            <a:off x="0" y="762000"/>
            <a:ext cx="6096000" cy="2962275"/>
          </a:xfrm>
          <a:prstGeom prst="rect">
            <a:avLst/>
          </a:prstGeom>
          <a:noFill/>
          <a:ln w="9525">
            <a:noFill/>
            <a:miter lim="800000"/>
            <a:headEnd/>
            <a:tailEnd/>
          </a:ln>
        </p:spPr>
      </p:pic>
      <p:sp>
        <p:nvSpPr>
          <p:cNvPr id="147461" name="Rectangle 5"/>
          <p:cNvSpPr>
            <a:spLocks noChangeArrowheads="1"/>
          </p:cNvSpPr>
          <p:nvPr/>
        </p:nvSpPr>
        <p:spPr bwMode="auto">
          <a:xfrm>
            <a:off x="1008063" y="188913"/>
            <a:ext cx="8864600" cy="457200"/>
          </a:xfrm>
          <a:prstGeom prst="rect">
            <a:avLst/>
          </a:prstGeom>
          <a:noFill/>
          <a:ln w="9525">
            <a:noFill/>
            <a:miter lim="800000"/>
            <a:headEnd/>
            <a:tailEnd/>
          </a:ln>
        </p:spPr>
        <p:txBody>
          <a:bodyPr wrap="none">
            <a:spAutoFit/>
          </a:bodyPr>
          <a:lstStyle/>
          <a:p>
            <a:r>
              <a:rPr lang="en-US" sz="2400" b="1">
                <a:solidFill>
                  <a:srgbClr val="990000"/>
                </a:solidFill>
                <a:latin typeface="Times New Roman" pitchFamily="18" charset="0"/>
                <a:cs typeface="Times New Roman" pitchFamily="18" charset="0"/>
              </a:rPr>
              <a:t>                  Ùn tắc giao thông, thiếu việc làm, ô nhiễm môi trường…</a:t>
            </a:r>
            <a:endParaRPr lang="vi-VN" sz="2400" b="1" u="sng">
              <a:solidFill>
                <a:srgbClr val="990000"/>
              </a:solidFill>
              <a:latin typeface="Times New Roman" pitchFamily="18" charset="0"/>
              <a:cs typeface="Times New Roman" pitchFamily="18" charset="0"/>
            </a:endParaRPr>
          </a:p>
        </p:txBody>
      </p:sp>
      <p:pic>
        <p:nvPicPr>
          <p:cNvPr id="68611" name="Picture 3"/>
          <p:cNvPicPr>
            <a:picLocks noChangeAspect="1"/>
          </p:cNvPicPr>
          <p:nvPr/>
        </p:nvPicPr>
        <p:blipFill>
          <a:blip r:embed="rId3"/>
          <a:srcRect/>
          <a:stretch>
            <a:fillRect/>
          </a:stretch>
        </p:blipFill>
        <p:spPr bwMode="auto">
          <a:xfrm>
            <a:off x="0" y="3754438"/>
            <a:ext cx="6078538" cy="3103562"/>
          </a:xfrm>
          <a:prstGeom prst="rect">
            <a:avLst/>
          </a:prstGeom>
          <a:noFill/>
          <a:ln w="9525">
            <a:noFill/>
            <a:miter lim="800000"/>
            <a:headEnd/>
            <a:tailEnd/>
          </a:ln>
        </p:spPr>
      </p:pic>
      <p:pic>
        <p:nvPicPr>
          <p:cNvPr id="68612" name="Picture 2"/>
          <p:cNvPicPr>
            <a:picLocks noChangeAspect="1"/>
          </p:cNvPicPr>
          <p:nvPr/>
        </p:nvPicPr>
        <p:blipFill>
          <a:blip r:embed="rId4"/>
          <a:srcRect/>
          <a:stretch>
            <a:fillRect/>
          </a:stretch>
        </p:blipFill>
        <p:spPr bwMode="auto">
          <a:xfrm>
            <a:off x="6192838" y="676275"/>
            <a:ext cx="5778500" cy="6181725"/>
          </a:xfrm>
          <a:prstGeom prst="rect">
            <a:avLst/>
          </a:prstGeom>
          <a:noFill/>
          <a:ln w="9525">
            <a:noFill/>
            <a:miter lim="800000"/>
            <a:headEnd/>
            <a:tailEnd/>
          </a:ln>
        </p:spPr>
      </p:pic>
      <p:sp>
        <p:nvSpPr>
          <p:cNvPr id="68613" name="TextBox 20"/>
          <p:cNvSpPr txBox="1">
            <a:spLocks noChangeArrowheads="1"/>
          </p:cNvSpPr>
          <p:nvPr/>
        </p:nvSpPr>
        <p:spPr bwMode="auto">
          <a:xfrm>
            <a:off x="6096000" y="6443663"/>
            <a:ext cx="5994400" cy="338137"/>
          </a:xfrm>
          <a:prstGeom prst="rect">
            <a:avLst/>
          </a:prstGeom>
          <a:solidFill>
            <a:schemeClr val="bg1"/>
          </a:solidFill>
          <a:ln w="9525">
            <a:noFill/>
            <a:miter lim="800000"/>
            <a:headEnd/>
            <a:tailEnd/>
          </a:ln>
        </p:spPr>
        <p:txBody>
          <a:bodyPr>
            <a:spAutoFit/>
          </a:bodyPr>
          <a:lstStyle/>
          <a:p>
            <a:pPr algn="ctr">
              <a:spcBef>
                <a:spcPct val="50000"/>
              </a:spcBef>
            </a:pPr>
            <a:r>
              <a:rPr lang="en-US" sz="1600" b="1">
                <a:solidFill>
                  <a:srgbClr val="002060"/>
                </a:solidFill>
              </a:rPr>
              <a:t>Dòng người trước cổng một cty ở Bắc Ninh</a:t>
            </a:r>
          </a:p>
        </p:txBody>
      </p:sp>
      <p:sp>
        <p:nvSpPr>
          <p:cNvPr id="68614" name="TextBox 4"/>
          <p:cNvSpPr txBox="1">
            <a:spLocks noChangeArrowheads="1"/>
          </p:cNvSpPr>
          <p:nvPr/>
        </p:nvSpPr>
        <p:spPr bwMode="auto">
          <a:xfrm>
            <a:off x="325438" y="3303588"/>
            <a:ext cx="5202237" cy="396875"/>
          </a:xfrm>
          <a:prstGeom prst="rect">
            <a:avLst/>
          </a:prstGeom>
          <a:solidFill>
            <a:schemeClr val="bg1"/>
          </a:solidFill>
          <a:ln w="9525">
            <a:noFill/>
            <a:miter lim="800000"/>
            <a:headEnd/>
            <a:tailEnd/>
          </a:ln>
        </p:spPr>
        <p:txBody>
          <a:bodyPr>
            <a:spAutoFit/>
          </a:bodyPr>
          <a:lstStyle/>
          <a:p>
            <a:pPr algn="ctr">
              <a:spcBef>
                <a:spcPct val="50000"/>
              </a:spcBef>
            </a:pPr>
            <a:r>
              <a:rPr lang="en-US" sz="2000" b="1">
                <a:solidFill>
                  <a:srgbClr val="002060"/>
                </a:solidFill>
              </a:rPr>
              <a:t>5:00 chiều tại Q.Hoàn Kiếm</a:t>
            </a:r>
          </a:p>
        </p:txBody>
      </p:sp>
      <p:sp>
        <p:nvSpPr>
          <p:cNvPr id="68615" name="TextBox 20"/>
          <p:cNvSpPr txBox="1">
            <a:spLocks noChangeArrowheads="1"/>
          </p:cNvSpPr>
          <p:nvPr/>
        </p:nvSpPr>
        <p:spPr bwMode="auto">
          <a:xfrm>
            <a:off x="1238250" y="6521450"/>
            <a:ext cx="3081338" cy="336550"/>
          </a:xfrm>
          <a:prstGeom prst="rect">
            <a:avLst/>
          </a:prstGeom>
          <a:solidFill>
            <a:schemeClr val="bg1"/>
          </a:solidFill>
          <a:ln w="9525">
            <a:noFill/>
            <a:miter lim="800000"/>
            <a:headEnd/>
            <a:tailEnd/>
          </a:ln>
        </p:spPr>
        <p:txBody>
          <a:bodyPr>
            <a:spAutoFit/>
          </a:bodyPr>
          <a:lstStyle/>
          <a:p>
            <a:pPr algn="ctr">
              <a:spcBef>
                <a:spcPct val="50000"/>
              </a:spcBef>
            </a:pPr>
            <a:r>
              <a:rPr lang="en-US" sz="1600" b="1">
                <a:solidFill>
                  <a:srgbClr val="002060"/>
                </a:solidFill>
              </a:rPr>
              <a:t>Ô nhiễm môi trường</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47461"/>
                                        </p:tgtEl>
                                        <p:attrNameLst>
                                          <p:attrName>style.visibility</p:attrName>
                                        </p:attrNameLst>
                                      </p:cBhvr>
                                      <p:to>
                                        <p:strVal val="visible"/>
                                      </p:to>
                                    </p:set>
                                    <p:anim calcmode="discrete" valueType="clr">
                                      <p:cBhvr override="childStyle">
                                        <p:cTn id="7" dur="80"/>
                                        <p:tgtEl>
                                          <p:spTgt spid="14746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7461"/>
                                        </p:tgtEl>
                                        <p:attrNameLst>
                                          <p:attrName>fillcolor</p:attrName>
                                        </p:attrNameLst>
                                      </p:cBhvr>
                                      <p:tavLst>
                                        <p:tav tm="0">
                                          <p:val>
                                            <p:clrVal>
                                              <a:schemeClr val="accent2"/>
                                            </p:clrVal>
                                          </p:val>
                                        </p:tav>
                                        <p:tav tm="50000">
                                          <p:val>
                                            <p:clrVal>
                                              <a:schemeClr val="hlink"/>
                                            </p:clrVal>
                                          </p:val>
                                        </p:tav>
                                      </p:tavLst>
                                    </p:anim>
                                    <p:set>
                                      <p:cBhvr>
                                        <p:cTn id="9" dur="80"/>
                                        <p:tgtEl>
                                          <p:spTgt spid="14746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730250" y="846138"/>
            <a:ext cx="10945813" cy="5426075"/>
          </a:xfrm>
          <a:prstGeom prst="rect">
            <a:avLst/>
          </a:prstGeom>
          <a:noFill/>
          <a:ln w="9525">
            <a:noFill/>
            <a:miter lim="800000"/>
            <a:headEnd/>
            <a:tailEnd/>
          </a:ln>
        </p:spPr>
        <p:txBody>
          <a:bodyPr>
            <a:spAutoFit/>
          </a:bodyPr>
          <a:lstStyle/>
          <a:p>
            <a:pPr>
              <a:lnSpc>
                <a:spcPts val="3500"/>
              </a:lnSpc>
            </a:pPr>
            <a:r>
              <a:rPr lang="en-US" sz="2400">
                <a:solidFill>
                  <a:srgbClr val="FF0000"/>
                </a:solidFill>
                <a:latin typeface="Cambria" pitchFamily="18" charset="0"/>
                <a:ea typeface="#9Slide02 Noi dung rat dai" charset="0"/>
                <a:cs typeface="Tahoma" pitchFamily="34" charset="0"/>
              </a:rPr>
              <a:t> </a:t>
            </a:r>
            <a:r>
              <a:rPr lang="en-US" sz="2600" b="1">
                <a:solidFill>
                  <a:srgbClr val="FF0000"/>
                </a:solidFill>
                <a:latin typeface="Cambria" pitchFamily="18" charset="0"/>
                <a:ea typeface="#9Slide02 Noi dung rat dai" charset="0"/>
                <a:cs typeface="Tahoma" pitchFamily="34" charset="0"/>
              </a:rPr>
              <a:t>1. </a:t>
            </a:r>
            <a:r>
              <a:rPr lang="vi-VN" sz="2600" b="1">
                <a:solidFill>
                  <a:srgbClr val="FF0000"/>
                </a:solidFill>
                <a:latin typeface="Cambria" pitchFamily="18" charset="0"/>
                <a:ea typeface="#9Slide02 Noi dung rat dai" charset="0"/>
                <a:cs typeface="Tahoma" pitchFamily="34" charset="0"/>
              </a:rPr>
              <a:t> Đặc điểm</a:t>
            </a:r>
            <a:r>
              <a:rPr lang="vi-VN" sz="2600">
                <a:solidFill>
                  <a:srgbClr val="FF0000"/>
                </a:solidFill>
                <a:latin typeface="Cambria" pitchFamily="18" charset="0"/>
                <a:ea typeface="#9Slide02 Noi dung rat dai" charset="0"/>
                <a:cs typeface="Tahoma" pitchFamily="34" charset="0"/>
              </a:rPr>
              <a:t>: </a:t>
            </a:r>
          </a:p>
          <a:p>
            <a:pPr>
              <a:lnSpc>
                <a:spcPts val="3500"/>
              </a:lnSpc>
              <a:buFontTx/>
              <a:buChar char="-"/>
            </a:pPr>
            <a:r>
              <a:rPr lang="vi-VN" sz="2600">
                <a:latin typeface="Cambria" pitchFamily="18" charset="0"/>
                <a:ea typeface="#9Slide02 Noi dung rat dai" charset="0"/>
                <a:cs typeface="Tahoma" pitchFamily="34" charset="0"/>
              </a:rPr>
              <a:t>Dân số đông, mật độ dân số cao nhất nước</a:t>
            </a:r>
            <a:r>
              <a:rPr lang="en-US" sz="2600">
                <a:latin typeface="Cambria" pitchFamily="18" charset="0"/>
                <a:ea typeface="#9Slide02 Noi dung rat dai" charset="0"/>
                <a:cs typeface="Tahoma" pitchFamily="34" charset="0"/>
              </a:rPr>
              <a:t>.</a:t>
            </a:r>
          </a:p>
          <a:p>
            <a:pPr>
              <a:lnSpc>
                <a:spcPts val="3500"/>
              </a:lnSpc>
            </a:pPr>
            <a:r>
              <a:rPr lang="vi-VN" sz="2600">
                <a:latin typeface="Cambria" pitchFamily="18" charset="0"/>
                <a:ea typeface="#9Slide02 Noi dung rat dai" charset="0"/>
                <a:cs typeface="Tahoma" pitchFamily="34" charset="0"/>
              </a:rPr>
              <a:t>- Nhiều lao động có kĩ thuật .</a:t>
            </a:r>
          </a:p>
          <a:p>
            <a:pPr>
              <a:lnSpc>
                <a:spcPts val="3500"/>
              </a:lnSpc>
            </a:pPr>
            <a:r>
              <a:rPr lang="en-US" sz="2600">
                <a:solidFill>
                  <a:srgbClr val="FF0000"/>
                </a:solidFill>
                <a:latin typeface="#9Slide02 Noi dung rat dai" charset="0"/>
                <a:ea typeface="#9Slide02 Noi dung rat dai" charset="0"/>
                <a:cs typeface="Tahoma" pitchFamily="34" charset="0"/>
              </a:rPr>
              <a:t> </a:t>
            </a:r>
            <a:r>
              <a:rPr lang="en-US" sz="2600" b="1">
                <a:solidFill>
                  <a:srgbClr val="FF0000"/>
                </a:solidFill>
                <a:latin typeface="Times New Roman" pitchFamily="18" charset="0"/>
                <a:ea typeface="#9Slide02 Noi dung rat dai" charset="0"/>
                <a:cs typeface="Tahoma" pitchFamily="34" charset="0"/>
              </a:rPr>
              <a:t>a.</a:t>
            </a:r>
            <a:r>
              <a:rPr lang="vi-VN" sz="2600" b="1">
                <a:solidFill>
                  <a:srgbClr val="FF0000"/>
                </a:solidFill>
                <a:latin typeface="Times New Roman" pitchFamily="18" charset="0"/>
                <a:ea typeface="#9Slide02 Noi dung rat dai" charset="0"/>
                <a:cs typeface="Tahoma" pitchFamily="34" charset="0"/>
              </a:rPr>
              <a:t> Thuận lợi</a:t>
            </a:r>
            <a:r>
              <a:rPr lang="en-US" sz="2600" b="1">
                <a:solidFill>
                  <a:srgbClr val="FF0000"/>
                </a:solidFill>
                <a:latin typeface="Times New Roman" pitchFamily="18" charset="0"/>
                <a:ea typeface="#9Slide02 Noi dung rat dai" charset="0"/>
                <a:cs typeface="Tahoma" pitchFamily="34" charset="0"/>
              </a:rPr>
              <a:t>:</a:t>
            </a:r>
            <a:r>
              <a:rPr lang="vi-VN" sz="2600">
                <a:solidFill>
                  <a:srgbClr val="FF0000"/>
                </a:solidFill>
                <a:latin typeface="Cambria" pitchFamily="18" charset="0"/>
                <a:ea typeface="#9Slide02 Noi dung rat dai" charset="0"/>
                <a:cs typeface="Tahoma" pitchFamily="34" charset="0"/>
              </a:rPr>
              <a:t> </a:t>
            </a:r>
          </a:p>
          <a:p>
            <a:pPr>
              <a:lnSpc>
                <a:spcPts val="3500"/>
              </a:lnSpc>
            </a:pPr>
            <a:r>
              <a:rPr lang="vi-VN" sz="2600">
                <a:latin typeface="Cambria" pitchFamily="18" charset="0"/>
                <a:ea typeface="#9Slide02 Noi dung rat dai" charset="0"/>
                <a:cs typeface="Tahoma" pitchFamily="34" charset="0"/>
              </a:rPr>
              <a:t>- Nguồn lao động dồi dào, thị trường tiêu thụ lớn .</a:t>
            </a:r>
          </a:p>
          <a:p>
            <a:pPr>
              <a:lnSpc>
                <a:spcPts val="3500"/>
              </a:lnSpc>
            </a:pPr>
            <a:r>
              <a:rPr lang="vi-VN" sz="2600">
                <a:latin typeface="Cambria" pitchFamily="18" charset="0"/>
                <a:ea typeface="#9Slide02 Noi dung rat dai" charset="0"/>
                <a:cs typeface="Tahoma" pitchFamily="34" charset="0"/>
              </a:rPr>
              <a:t>- Người lao động có nhiều kinh nghiệm trong sản xuất, có chuyên môn kĩ thuật.</a:t>
            </a:r>
          </a:p>
          <a:p>
            <a:pPr>
              <a:lnSpc>
                <a:spcPts val="3500"/>
              </a:lnSpc>
            </a:pPr>
            <a:r>
              <a:rPr lang="vi-VN" sz="2600">
                <a:latin typeface="Cambria" pitchFamily="18" charset="0"/>
                <a:ea typeface="#9Slide02 Noi dung rat dai" charset="0"/>
                <a:cs typeface="Tahoma" pitchFamily="34" charset="0"/>
              </a:rPr>
              <a:t>- Kết cấu hạ tầng nông hoàn thiện nhất cả nước .</a:t>
            </a:r>
          </a:p>
          <a:p>
            <a:pPr>
              <a:lnSpc>
                <a:spcPts val="3500"/>
              </a:lnSpc>
            </a:pPr>
            <a:r>
              <a:rPr lang="en-US" sz="2600" b="1">
                <a:solidFill>
                  <a:srgbClr val="FF0000"/>
                </a:solidFill>
                <a:latin typeface="Cambria" pitchFamily="18" charset="0"/>
                <a:ea typeface="#9Slide02 Noi dung rat dai" charset="0"/>
                <a:cs typeface="Tahoma" pitchFamily="34" charset="0"/>
              </a:rPr>
              <a:t> b.</a:t>
            </a:r>
            <a:r>
              <a:rPr lang="vi-VN" sz="2600" b="1">
                <a:solidFill>
                  <a:srgbClr val="FF0000"/>
                </a:solidFill>
                <a:latin typeface="Cambria" pitchFamily="18" charset="0"/>
                <a:ea typeface="#9Slide02 Noi dung rat dai" charset="0"/>
                <a:cs typeface="Tahoma" pitchFamily="34" charset="0"/>
              </a:rPr>
              <a:t> Khó khăn:</a:t>
            </a:r>
            <a:endParaRPr lang="en-US" sz="2600" b="1">
              <a:solidFill>
                <a:srgbClr val="FF0000"/>
              </a:solidFill>
              <a:latin typeface="Cambria" pitchFamily="18" charset="0"/>
              <a:ea typeface="#9Slide02 Noi dung rat dai" charset="0"/>
              <a:cs typeface="Tahoma" pitchFamily="34" charset="0"/>
            </a:endParaRPr>
          </a:p>
          <a:p>
            <a:pPr>
              <a:lnSpc>
                <a:spcPts val="3500"/>
              </a:lnSpc>
            </a:pPr>
            <a:r>
              <a:rPr lang="vi-VN" sz="2600">
                <a:solidFill>
                  <a:srgbClr val="FF0000"/>
                </a:solidFill>
                <a:latin typeface="Cambria" pitchFamily="18" charset="0"/>
                <a:ea typeface="#9Slide02 Noi dung rat dai" charset="0"/>
                <a:cs typeface="Tahoma" pitchFamily="34" charset="0"/>
              </a:rPr>
              <a:t> </a:t>
            </a:r>
            <a:r>
              <a:rPr lang="vi-VN" sz="2600">
                <a:latin typeface="Cambria" pitchFamily="18" charset="0"/>
                <a:ea typeface="#9Slide02 Noi dung rat dai" charset="0"/>
                <a:cs typeface="Tahoma" pitchFamily="34" charset="0"/>
              </a:rPr>
              <a:t>- Dân số </a:t>
            </a:r>
            <a:r>
              <a:rPr lang="en-US" sz="2600">
                <a:latin typeface="Cambria" pitchFamily="18" charset="0"/>
                <a:ea typeface="#9Slide02 Noi dung rat dai" charset="0"/>
                <a:cs typeface="Tahoma" pitchFamily="34" charset="0"/>
              </a:rPr>
              <a:t>quá đông, gây sức ép đối với vấn đề giải quyết việc làm, y tế , giáo dục, môi trường...</a:t>
            </a:r>
            <a:endParaRPr lang="vi-VN" sz="2600">
              <a:latin typeface="Cambria" pitchFamily="18" charset="0"/>
              <a:ea typeface="#9Slide02 Noi dung rat dai" charset="0"/>
              <a:cs typeface="Tahoma" pitchFamily="34" charset="0"/>
            </a:endParaRPr>
          </a:p>
          <a:p>
            <a:pPr>
              <a:lnSpc>
                <a:spcPts val="3500"/>
              </a:lnSpc>
            </a:pPr>
            <a:r>
              <a:rPr lang="vi-VN" sz="2600">
                <a:latin typeface="Cambria" pitchFamily="18" charset="0"/>
                <a:ea typeface="#9Slide02 Noi dung rat dai" charset="0"/>
                <a:cs typeface="Tahoma" pitchFamily="34" charset="0"/>
              </a:rPr>
              <a:t>- Cơ cấu kinh tế chuyển dịch chậm</a:t>
            </a:r>
            <a:r>
              <a:rPr lang="vi-VN" sz="2600">
                <a:latin typeface="#9Slide02 Noi dung rat dai" charset="0"/>
                <a:ea typeface="#9Slide02 Noi dung rat dai" charset="0"/>
                <a:cs typeface="Tahoma" pitchFamily="34" charset="0"/>
              </a:rPr>
              <a:t>. </a:t>
            </a:r>
          </a:p>
        </p:txBody>
      </p:sp>
      <p:sp>
        <p:nvSpPr>
          <p:cNvPr id="4" name="TextBox 3">
            <a:extLst>
              <a:ext uri="{FF2B5EF4-FFF2-40B4-BE49-F238E27FC236}"/>
            </a:extLst>
          </p:cNvPr>
          <p:cNvSpPr txBox="1"/>
          <p:nvPr/>
        </p:nvSpPr>
        <p:spPr>
          <a:xfrm>
            <a:off x="1031875" y="323850"/>
            <a:ext cx="5045075" cy="549275"/>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spAutoFit/>
          </a:bodyPr>
          <a:lstStyle/>
          <a:p>
            <a:pPr algn="ctr">
              <a:defRPr/>
            </a:pPr>
            <a:r>
              <a:rPr lang="en-US" sz="3000" b="1">
                <a:solidFill>
                  <a:srgbClr val="0000FF"/>
                </a:solidFill>
                <a:latin typeface="#9Slide02 Noi dung rat dai" charset="0"/>
                <a:ea typeface="#9Slide02 Noi dung rat dai" charset="0"/>
                <a:cs typeface="Tahoma" pitchFamily="34" charset="0"/>
              </a:rPr>
              <a:t>III. ĐẶC ĐIỂM DÂN CƯ XÃ HỘI .</a:t>
            </a:r>
          </a:p>
        </p:txBody>
      </p:sp>
      <p:pic>
        <p:nvPicPr>
          <p:cNvPr id="69635" name="Picture 7"/>
          <p:cNvPicPr>
            <a:picLocks noChangeAspect="1"/>
          </p:cNvPicPr>
          <p:nvPr/>
        </p:nvPicPr>
        <p:blipFill>
          <a:blip r:embed="rId2"/>
          <a:srcRect/>
          <a:stretch>
            <a:fillRect/>
          </a:stretch>
        </p:blipFill>
        <p:spPr bwMode="auto">
          <a:xfrm>
            <a:off x="234950" y="180975"/>
            <a:ext cx="725488" cy="739775"/>
          </a:xfrm>
          <a:prstGeom prst="rect">
            <a:avLst/>
          </a:prstGeom>
          <a:noFill/>
          <a:ln w="9525">
            <a:noFill/>
            <a:miter lim="800000"/>
            <a:headEnd/>
            <a:tailEnd/>
          </a:ln>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barn(inVertical)">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barn(inVertical)">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barn(inVertical)">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barn(inVertical)">
                                      <p:cBhvr>
                                        <p:cTn id="52"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1" descr="GT noi dong"/>
          <p:cNvPicPr>
            <a:picLocks noChangeAspect="1" noChangeArrowheads="1"/>
          </p:cNvPicPr>
          <p:nvPr/>
        </p:nvPicPr>
        <p:blipFill>
          <a:blip r:embed="rId2"/>
          <a:srcRect/>
          <a:stretch>
            <a:fillRect/>
          </a:stretch>
        </p:blipFill>
        <p:spPr bwMode="auto">
          <a:xfrm>
            <a:off x="6216650" y="0"/>
            <a:ext cx="5975350" cy="3352800"/>
          </a:xfrm>
          <a:prstGeom prst="rect">
            <a:avLst/>
          </a:prstGeom>
          <a:noFill/>
          <a:ln w="9525">
            <a:solidFill>
              <a:srgbClr val="9900FF"/>
            </a:solidFill>
            <a:miter lim="800000"/>
            <a:headEnd/>
            <a:tailEnd/>
          </a:ln>
        </p:spPr>
      </p:pic>
      <p:pic>
        <p:nvPicPr>
          <p:cNvPr id="4" name="Picture 12" descr="TT_200911_thuy-loi"/>
          <p:cNvPicPr>
            <a:picLocks noChangeAspect="1" noChangeArrowheads="1"/>
          </p:cNvPicPr>
          <p:nvPr/>
        </p:nvPicPr>
        <p:blipFill>
          <a:blip r:embed="rId3">
            <a:lum bright="18000"/>
          </a:blip>
          <a:srcRect/>
          <a:stretch>
            <a:fillRect/>
          </a:stretch>
        </p:blipFill>
        <p:spPr bwMode="auto">
          <a:xfrm>
            <a:off x="6197600" y="3429000"/>
            <a:ext cx="5994400" cy="3429000"/>
          </a:xfrm>
          <a:prstGeom prst="rect">
            <a:avLst/>
          </a:prstGeom>
          <a:noFill/>
          <a:ln w="9525">
            <a:solidFill>
              <a:srgbClr val="9900FF"/>
            </a:solidFill>
            <a:miter lim="800000"/>
            <a:headEnd/>
            <a:tailEnd/>
          </a:ln>
        </p:spPr>
      </p:pic>
      <p:pic>
        <p:nvPicPr>
          <p:cNvPr id="5" name="Picture 14" descr="75_6_nong-thon-moi"/>
          <p:cNvPicPr>
            <a:picLocks noChangeAspect="1" noChangeArrowheads="1"/>
          </p:cNvPicPr>
          <p:nvPr/>
        </p:nvPicPr>
        <p:blipFill>
          <a:blip r:embed="rId4"/>
          <a:srcRect/>
          <a:stretch>
            <a:fillRect/>
          </a:stretch>
        </p:blipFill>
        <p:spPr bwMode="auto">
          <a:xfrm>
            <a:off x="0" y="0"/>
            <a:ext cx="6096000" cy="3352800"/>
          </a:xfrm>
          <a:prstGeom prst="rect">
            <a:avLst/>
          </a:prstGeom>
          <a:noFill/>
          <a:ln w="9525">
            <a:solidFill>
              <a:srgbClr val="0000FF"/>
            </a:solidFill>
            <a:miter lim="800000"/>
            <a:headEnd/>
            <a:tailEnd/>
          </a:ln>
        </p:spPr>
      </p:pic>
      <p:pic>
        <p:nvPicPr>
          <p:cNvPr id="6" name="Picture 15" descr="don%20dien%20th2"/>
          <p:cNvPicPr>
            <a:picLocks noChangeAspect="1" noChangeArrowheads="1"/>
          </p:cNvPicPr>
          <p:nvPr/>
        </p:nvPicPr>
        <p:blipFill>
          <a:blip r:embed="rId5"/>
          <a:srcRect/>
          <a:stretch>
            <a:fillRect/>
          </a:stretch>
        </p:blipFill>
        <p:spPr bwMode="auto">
          <a:xfrm>
            <a:off x="0" y="3429000"/>
            <a:ext cx="6096000" cy="3429000"/>
          </a:xfrm>
          <a:prstGeom prst="rect">
            <a:avLst/>
          </a:prstGeom>
          <a:noFill/>
          <a:ln w="9525">
            <a:solidFill>
              <a:srgbClr val="0000FF"/>
            </a:solidFill>
            <a:miter lim="800000"/>
            <a:headEnd/>
            <a:tailEnd/>
          </a:ln>
        </p:spPr>
      </p:pic>
      <p:sp>
        <p:nvSpPr>
          <p:cNvPr id="8" name="Text Box 33"/>
          <p:cNvSpPr txBox="1">
            <a:spLocks noChangeArrowheads="1"/>
          </p:cNvSpPr>
          <p:nvPr/>
        </p:nvSpPr>
        <p:spPr bwMode="auto">
          <a:xfrm>
            <a:off x="0" y="2895600"/>
            <a:ext cx="12192000" cy="528638"/>
          </a:xfrm>
          <a:prstGeom prst="rect">
            <a:avLst/>
          </a:prstGeom>
          <a:solidFill>
            <a:schemeClr val="bg1"/>
          </a:solidFill>
          <a:ln w="9525">
            <a:solidFill>
              <a:srgbClr val="0000FF"/>
            </a:solidFill>
            <a:miter lim="800000"/>
            <a:headEnd/>
            <a:tailEnd/>
          </a:ln>
        </p:spPr>
        <p:txBody>
          <a:bodyPr>
            <a:spAutoFit/>
          </a:bodyPr>
          <a:lstStyle/>
          <a:p>
            <a:pPr eaLnBrk="0" hangingPunct="0"/>
            <a:r>
              <a:rPr lang="en-US" sz="2800" b="1">
                <a:solidFill>
                  <a:srgbClr val="0000FF"/>
                </a:solidFill>
                <a:latin typeface="Times New Roman" pitchFamily="18" charset="0"/>
              </a:rPr>
              <a:t>           </a:t>
            </a:r>
            <a:r>
              <a:rPr lang="en-US" sz="2800">
                <a:solidFill>
                  <a:srgbClr val="FF0066"/>
                </a:solidFill>
                <a:latin typeface="Times New Roman" pitchFamily="18" charset="0"/>
              </a:rPr>
              <a:t>Kết cấu hạ tầng nông thôn ở Đồng bằng sông Hồng có đặc điểm gì?</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2000"/>
                                        <p:tgtEl>
                                          <p:spTgt spid="9"/>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2000"/>
                                        <p:tgtEl>
                                          <p:spTgt spid="5"/>
                                        </p:tgtEl>
                                      </p:cBhvr>
                                    </p:animEffect>
                                  </p:childTnLst>
                                </p:cTn>
                              </p:par>
                              <p:par>
                                <p:cTn id="11" presetID="22" presetClass="entr" presetSubtype="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2000"/>
                                        <p:tgtEl>
                                          <p:spTgt spid="4"/>
                                        </p:tgtEl>
                                      </p:cBhvr>
                                    </p:animEffect>
                                  </p:childTnLst>
                                </p:cTn>
                              </p:par>
                              <p:par>
                                <p:cTn id="14" presetID="22" presetClass="entr" presetSubtype="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20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heckerboard(across)">
                                      <p:cBhvr>
                                        <p:cTn id="2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4"/>
          <p:cNvPicPr>
            <a:picLocks noChangeAspect="1"/>
          </p:cNvPicPr>
          <p:nvPr/>
        </p:nvPicPr>
        <p:blipFill>
          <a:blip r:embed="rId2"/>
          <a:srcRect l="23586" r="14589"/>
          <a:stretch>
            <a:fillRect/>
          </a:stretch>
        </p:blipFill>
        <p:spPr bwMode="auto">
          <a:xfrm>
            <a:off x="4654550" y="7938"/>
            <a:ext cx="7537450" cy="6858000"/>
          </a:xfrm>
          <a:prstGeom prst="rect">
            <a:avLst/>
          </a:prstGeom>
          <a:noFill/>
          <a:ln w="9525">
            <a:noFill/>
            <a:miter lim="800000"/>
            <a:headEnd/>
            <a:tailEnd/>
          </a:ln>
        </p:spPr>
      </p:pic>
      <p:sp>
        <p:nvSpPr>
          <p:cNvPr id="12" name="Rectangle 9">
            <a:extLst>
              <a:ext uri="{FF2B5EF4-FFF2-40B4-BE49-F238E27FC236}"/>
              <a:ext uri="{C183D7F6-B498-43B3-948B-1728B52AA6E4}"/>
            </a:extLst>
          </p:cNvPr>
          <p:cNvSpPr>
            <a:spLocks noGrp="1" noRot="1" noChangeAspect="1" noMove="1" noResize="1" noEditPoints="1" noAdjustHandles="1" noChangeArrowheads="1" noChangeShapeType="1" noTextEdit="1"/>
          </p:cNvSpPr>
          <p:nvPr/>
        </p:nvSpPr>
        <p:spPr>
          <a:xfrm>
            <a:off x="800100" y="806450"/>
            <a:ext cx="6734175" cy="49291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1683" name="Picture 3"/>
          <p:cNvPicPr>
            <a:picLocks noChangeAspect="1"/>
          </p:cNvPicPr>
          <p:nvPr/>
        </p:nvPicPr>
        <p:blipFill>
          <a:blip r:embed="rId3"/>
          <a:srcRect r="1051"/>
          <a:stretch>
            <a:fillRect/>
          </a:stretch>
        </p:blipFill>
        <p:spPr bwMode="auto">
          <a:xfrm>
            <a:off x="519113" y="460375"/>
            <a:ext cx="6892925" cy="4929188"/>
          </a:xfrm>
          <a:prstGeom prst="rect">
            <a:avLst/>
          </a:prstGeom>
          <a:noFill/>
          <a:ln w="9525">
            <a:noFill/>
            <a:miter lim="800000"/>
            <a:headEnd/>
            <a:tailEnd/>
          </a:ln>
        </p:spPr>
      </p:pic>
      <p:sp>
        <p:nvSpPr>
          <p:cNvPr id="71684" name="Rectangle 5"/>
          <p:cNvSpPr>
            <a:spLocks noChangeArrowheads="1"/>
          </p:cNvSpPr>
          <p:nvPr/>
        </p:nvSpPr>
        <p:spPr bwMode="auto">
          <a:xfrm>
            <a:off x="519113" y="5680075"/>
            <a:ext cx="7015162" cy="1016000"/>
          </a:xfrm>
          <a:prstGeom prst="rect">
            <a:avLst/>
          </a:prstGeom>
          <a:solidFill>
            <a:schemeClr val="bg1"/>
          </a:solidFill>
          <a:ln w="9525">
            <a:noFill/>
            <a:miter lim="800000"/>
            <a:headEnd/>
            <a:tailEnd/>
          </a:ln>
        </p:spPr>
        <p:txBody>
          <a:bodyPr>
            <a:spAutoFit/>
          </a:bodyPr>
          <a:lstStyle/>
          <a:p>
            <a:r>
              <a:rPr lang="en-US" sz="2000">
                <a:solidFill>
                  <a:srgbClr val="0000FF"/>
                </a:solidFill>
                <a:latin typeface="#9Slide02 Noi dung rat dai" charset="0"/>
              </a:rPr>
              <a:t>Từ bao đời nay, Việt Nam luôn lấy thủy lợi, đê điều là biện pháp kỹ thuật hàng đầu, là nền tảng cho canh tác nông nghiệp và phòng, chống thiên tai.</a:t>
            </a:r>
          </a:p>
        </p:txBody>
      </p:sp>
    </p:spTree>
  </p:cSld>
  <p:clrMapOvr>
    <a:masterClrMapping/>
  </p:clrMapOvr>
  <p:transition spd="slow">
    <p:diamon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0" descr="20"/>
          <p:cNvPicPr>
            <a:picLocks noChangeAspect="1" noChangeArrowheads="1"/>
          </p:cNvPicPr>
          <p:nvPr/>
        </p:nvPicPr>
        <p:blipFill>
          <a:blip r:embed="rId2">
            <a:lum bright="18000"/>
          </a:blip>
          <a:srcRect/>
          <a:stretch>
            <a:fillRect/>
          </a:stretch>
        </p:blipFill>
        <p:spPr bwMode="auto">
          <a:xfrm>
            <a:off x="609600" y="0"/>
            <a:ext cx="10363200" cy="4979988"/>
          </a:xfrm>
          <a:prstGeom prst="rect">
            <a:avLst/>
          </a:prstGeom>
          <a:noFill/>
          <a:ln w="9525">
            <a:solidFill>
              <a:srgbClr val="0000FF"/>
            </a:solidFill>
            <a:miter lim="800000"/>
            <a:headEnd/>
            <a:tailEnd/>
          </a:ln>
        </p:spPr>
      </p:pic>
      <p:sp>
        <p:nvSpPr>
          <p:cNvPr id="100353" name="Rectangle 1"/>
          <p:cNvSpPr>
            <a:spLocks noChangeArrowheads="1"/>
          </p:cNvSpPr>
          <p:nvPr/>
        </p:nvSpPr>
        <p:spPr bwMode="auto">
          <a:xfrm>
            <a:off x="203199" y="4919663"/>
            <a:ext cx="11886673" cy="1938337"/>
          </a:xfrm>
          <a:prstGeom prst="rect">
            <a:avLst/>
          </a:prstGeo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path path="circle">
              <a:fillToRect t="100000" r="100000"/>
            </a:path>
            <a:tileRect l="-100000" b="-100000"/>
          </a:gradFill>
          <a:ln w="9525">
            <a:noFill/>
            <a:miter lim="800000"/>
            <a:headEnd/>
            <a:tailEnd/>
          </a:ln>
          <a:effectLst>
            <a:prstShdw prst="shdw17" dist="17961" dir="2700000">
              <a:schemeClr val="accent1">
                <a:gamma/>
                <a:shade val="60000"/>
                <a:invGamma/>
              </a:schemeClr>
            </a:prstShdw>
          </a:effectLst>
        </p:spPr>
        <p:txBody>
          <a:bodyPr anchor="ctr">
            <a:spAutoFit/>
          </a:bodyPr>
          <a:lstStyle/>
          <a:p>
            <a:pPr algn="just" eaLnBrk="0" hangingPunct="0">
              <a:defRPr/>
            </a:pPr>
            <a:r>
              <a:rPr lang="en-US" sz="2400">
                <a:solidFill>
                  <a:srgbClr val="FF0066"/>
                </a:solidFill>
                <a:latin typeface="Times New Roman" pitchFamily="18" charset="0"/>
                <a:cs typeface="Times New Roman" pitchFamily="18" charset="0"/>
              </a:rPr>
              <a:t>- Là nét đặc sắc của nền văn hóa sông Hồng.</a:t>
            </a:r>
          </a:p>
          <a:p>
            <a:pPr algn="just" eaLnBrk="0" hangingPunct="0">
              <a:defRPr/>
            </a:pPr>
            <a:r>
              <a:rPr lang="en-US" sz="2400">
                <a:solidFill>
                  <a:srgbClr val="FF0066"/>
                </a:solidFill>
                <a:latin typeface="Times New Roman" pitchFamily="18" charset="0"/>
                <a:cs typeface="Times New Roman" pitchFamily="18" charset="0"/>
              </a:rPr>
              <a:t>- Tránh lũ lụt, mở rộng diện tích</a:t>
            </a:r>
          </a:p>
          <a:p>
            <a:pPr algn="just" eaLnBrk="0" hangingPunct="0">
              <a:defRPr/>
            </a:pPr>
            <a:r>
              <a:rPr lang="en-US" sz="2400">
                <a:solidFill>
                  <a:srgbClr val="FF0066"/>
                </a:solidFill>
                <a:latin typeface="Times New Roman" pitchFamily="18" charset="0"/>
                <a:cs typeface="Times New Roman" pitchFamily="18" charset="0"/>
              </a:rPr>
              <a:t>- Nông nghiệp thâm canh tăng vụ, công nghiệp và dịch vụ phát triển.</a:t>
            </a:r>
          </a:p>
          <a:p>
            <a:pPr algn="just" eaLnBrk="0" hangingPunct="0">
              <a:defRPr/>
            </a:pPr>
            <a:r>
              <a:rPr lang="en-US" sz="2400">
                <a:solidFill>
                  <a:srgbClr val="FF0066"/>
                </a:solidFill>
                <a:latin typeface="Times New Roman" pitchFamily="18" charset="0"/>
                <a:cs typeface="Times New Roman" pitchFamily="18" charset="0"/>
              </a:rPr>
              <a:t>- Phân bố dân đều khắp đồng bằng</a:t>
            </a:r>
          </a:p>
          <a:p>
            <a:pPr algn="just" eaLnBrk="0" hangingPunct="0">
              <a:defRPr/>
            </a:pPr>
            <a:r>
              <a:rPr lang="en-US" sz="2400">
                <a:solidFill>
                  <a:srgbClr val="FF0066"/>
                </a:solidFill>
                <a:latin typeface="Times New Roman" pitchFamily="18" charset="0"/>
                <a:cs typeface="Times New Roman" pitchFamily="18" charset="0"/>
              </a:rPr>
              <a:t>- Giữ gìn các di tích và các giá trị văn hóa    </a:t>
            </a:r>
          </a:p>
        </p:txBody>
      </p:sp>
      <p:sp>
        <p:nvSpPr>
          <p:cNvPr id="5" name="Rounded Rectangular Callout 4"/>
          <p:cNvSpPr>
            <a:spLocks noChangeArrowheads="1"/>
          </p:cNvSpPr>
          <p:nvPr/>
        </p:nvSpPr>
        <p:spPr bwMode="auto">
          <a:xfrm>
            <a:off x="3454400" y="5410200"/>
            <a:ext cx="8636000" cy="1371600"/>
          </a:xfrm>
          <a:prstGeom prst="wedgeRoundRectCallout">
            <a:avLst>
              <a:gd name="adj1" fmla="val -45111"/>
              <a:gd name="adj2" fmla="val -128190"/>
              <a:gd name="adj3" fmla="val 16667"/>
            </a:avLst>
          </a:prstGeom>
          <a:solidFill>
            <a:srgbClr val="CCFFFF"/>
          </a:solidFill>
          <a:ln w="12700" algn="ctr">
            <a:solidFill>
              <a:srgbClr val="2F528F"/>
            </a:solidFill>
            <a:miter lim="800000"/>
            <a:headEnd/>
            <a:tailEnd/>
          </a:ln>
        </p:spPr>
        <p:txBody>
          <a:bodyPr anchor="ctr"/>
          <a:lstStyle/>
          <a:p>
            <a:pPr algn="ctr"/>
            <a:r>
              <a:rPr lang="en-US" sz="2800" b="1">
                <a:solidFill>
                  <a:srgbClr val="0000FF"/>
                </a:solidFill>
                <a:latin typeface="Times New Roman" pitchFamily="18" charset="0"/>
                <a:cs typeface="Times New Roman" pitchFamily="18" charset="0"/>
              </a:rPr>
              <a:t>?</a:t>
            </a:r>
            <a:r>
              <a:rPr lang="en-US" sz="2800">
                <a:solidFill>
                  <a:srgbClr val="0000FF"/>
                </a:solidFill>
                <a:latin typeface="Times New Roman" pitchFamily="18" charset="0"/>
                <a:cs typeface="Times New Roman" pitchFamily="18" charset="0"/>
              </a:rPr>
              <a:t> Em hãy cho biết tầm quan trọng của hệ thống đê ở đồng bằng sông Hồng?</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10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xit" presetSubtype="10" fill="hold" grpId="1" nodeType="clickEffect">
                                  <p:stCondLst>
                                    <p:cond delay="0"/>
                                  </p:stCondLst>
                                  <p:childTnLst>
                                    <p:animEffect transition="out" filter="blinds(horizontal)">
                                      <p:cBhvr>
                                        <p:cTn id="16" dur="1000"/>
                                        <p:tgtEl>
                                          <p:spTgt spid="5"/>
                                        </p:tgtEl>
                                      </p:cBhvr>
                                    </p:animEffect>
                                    <p:set>
                                      <p:cBhvr>
                                        <p:cTn id="17" dur="1" fill="hold">
                                          <p:stCondLst>
                                            <p:cond delay="999"/>
                                          </p:stCondLst>
                                        </p:cTn>
                                        <p:tgtEl>
                                          <p:spTgt spid="5"/>
                                        </p:tgtEl>
                                        <p:attrNameLst>
                                          <p:attrName>style.visibility</p:attrName>
                                        </p:attrNameLst>
                                      </p:cBhvr>
                                      <p:to>
                                        <p:strVal val="hidden"/>
                                      </p:to>
                                    </p:set>
                                  </p:childTnLst>
                                </p:cTn>
                              </p:par>
                            </p:childTnLst>
                          </p:cTn>
                        </p:par>
                        <p:par>
                          <p:cTn id="18" fill="hold" nodeType="afterGroup">
                            <p:stCondLst>
                              <p:cond delay="1000"/>
                            </p:stCondLst>
                            <p:childTnLst>
                              <p:par>
                                <p:cTn id="19" presetID="3" presetClass="entr" presetSubtype="10" fill="hold" nodeType="afterEffect">
                                  <p:stCondLst>
                                    <p:cond delay="0"/>
                                  </p:stCondLst>
                                  <p:childTnLst>
                                    <p:set>
                                      <p:cBhvr>
                                        <p:cTn id="20" dur="1" fill="hold">
                                          <p:stCondLst>
                                            <p:cond delay="0"/>
                                          </p:stCondLst>
                                        </p:cTn>
                                        <p:tgtEl>
                                          <p:spTgt spid="100353"/>
                                        </p:tgtEl>
                                        <p:attrNameLst>
                                          <p:attrName>style.visibility</p:attrName>
                                        </p:attrNameLst>
                                      </p:cBhvr>
                                      <p:to>
                                        <p:strVal val="visible"/>
                                      </p:to>
                                    </p:set>
                                    <p:animEffect transition="in" filter="blinds(horizontal)">
                                      <p:cBhvr>
                                        <p:cTn id="21" dur="1000"/>
                                        <p:tgtEl>
                                          <p:spTgt spid="100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extBox 11"/>
          <p:cNvSpPr txBox="1">
            <a:spLocks noChangeArrowheads="1"/>
          </p:cNvSpPr>
          <p:nvPr/>
        </p:nvSpPr>
        <p:spPr bwMode="auto">
          <a:xfrm>
            <a:off x="-688975" y="241300"/>
            <a:ext cx="9102725" cy="549275"/>
          </a:xfrm>
          <a:prstGeom prst="rect">
            <a:avLst/>
          </a:prstGeom>
          <a:noFill/>
          <a:ln w="9525">
            <a:noFill/>
            <a:miter lim="800000"/>
            <a:headEnd/>
            <a:tailEnd/>
          </a:ln>
        </p:spPr>
        <p:txBody>
          <a:bodyPr>
            <a:spAutoFit/>
          </a:bodyPr>
          <a:lstStyle/>
          <a:p>
            <a:pPr algn="ctr"/>
            <a:r>
              <a:rPr lang="en-US" sz="3000" b="1">
                <a:solidFill>
                  <a:srgbClr val="0000FF"/>
                </a:solidFill>
                <a:latin typeface="#9Slide02 Noi dung rat dai" charset="0"/>
              </a:rPr>
              <a:t>III. ĐẶC ĐIỂM DÂN CƯ, XÃ HỘI</a:t>
            </a:r>
          </a:p>
        </p:txBody>
      </p:sp>
      <p:sp>
        <p:nvSpPr>
          <p:cNvPr id="24584" name="Rectangle 7"/>
          <p:cNvSpPr>
            <a:spLocks noChangeArrowheads="1"/>
          </p:cNvSpPr>
          <p:nvPr/>
        </p:nvSpPr>
        <p:spPr bwMode="auto">
          <a:xfrm>
            <a:off x="377825" y="1225550"/>
            <a:ext cx="11572875" cy="933450"/>
          </a:xfrm>
          <a:prstGeom prst="rect">
            <a:avLst/>
          </a:prstGeom>
          <a:noFill/>
          <a:ln w="9525">
            <a:noFill/>
            <a:miter lim="800000"/>
            <a:headEnd/>
            <a:tailEnd/>
          </a:ln>
        </p:spPr>
        <p:txBody>
          <a:bodyPr>
            <a:spAutoFit/>
          </a:bodyPr>
          <a:lstStyle/>
          <a:p>
            <a:pPr>
              <a:lnSpc>
                <a:spcPts val="3500"/>
              </a:lnSpc>
            </a:pPr>
            <a:r>
              <a:rPr lang="en-US" sz="2600" b="1">
                <a:solidFill>
                  <a:srgbClr val="FF0000"/>
                </a:solidFill>
                <a:latin typeface="Times New Roman" pitchFamily="18" charset="0"/>
              </a:rPr>
              <a:t>2. </a:t>
            </a:r>
            <a:r>
              <a:rPr lang="vi-VN" sz="2600" b="1">
                <a:solidFill>
                  <a:srgbClr val="FF0000"/>
                </a:solidFill>
                <a:latin typeface="Times New Roman" pitchFamily="18" charset="0"/>
              </a:rPr>
              <a:t> </a:t>
            </a:r>
            <a:r>
              <a:rPr lang="en-US" sz="2600" b="1">
                <a:solidFill>
                  <a:srgbClr val="FF0000"/>
                </a:solidFill>
                <a:latin typeface="Times New Roman" pitchFamily="18" charset="0"/>
              </a:rPr>
              <a:t>Đô thị hóa</a:t>
            </a:r>
            <a:r>
              <a:rPr lang="vi-VN" sz="2600" b="1">
                <a:solidFill>
                  <a:srgbClr val="FF0000"/>
                </a:solidFill>
                <a:latin typeface="Times New Roman" pitchFamily="18" charset="0"/>
              </a:rPr>
              <a:t>: </a:t>
            </a:r>
          </a:p>
          <a:p>
            <a:pPr eaLnBrk="0" hangingPunct="0"/>
            <a:endParaRPr lang="en-US" sz="2600">
              <a:latin typeface="Cambria" pitchFamily="18" charset="0"/>
              <a:cs typeface="Times New Roman" pitchFamily="18" charset="0"/>
            </a:endParaRPr>
          </a:p>
        </p:txBody>
      </p:sp>
      <p:sp>
        <p:nvSpPr>
          <p:cNvPr id="73738" name="TextBox 5"/>
          <p:cNvSpPr txBox="1">
            <a:spLocks noChangeArrowheads="1"/>
          </p:cNvSpPr>
          <p:nvPr/>
        </p:nvSpPr>
        <p:spPr bwMode="auto">
          <a:xfrm>
            <a:off x="207963" y="2343150"/>
            <a:ext cx="2655887" cy="1955800"/>
          </a:xfrm>
          <a:prstGeom prst="rect">
            <a:avLst/>
          </a:prstGeom>
          <a:solidFill>
            <a:schemeClr val="bg1"/>
          </a:solidFill>
          <a:ln w="38100">
            <a:solidFill>
              <a:srgbClr val="FF0000"/>
            </a:solidFill>
            <a:miter lim="800000"/>
            <a:headEnd/>
            <a:tailEnd/>
          </a:ln>
        </p:spPr>
        <p:txBody>
          <a:bodyPr>
            <a:spAutoFit/>
          </a:bodyPr>
          <a:lstStyle/>
          <a:p>
            <a:pPr algn="ctr"/>
            <a:r>
              <a:rPr lang="en-US" sz="2400" b="1">
                <a:solidFill>
                  <a:srgbClr val="0000FF"/>
                </a:solidFill>
                <a:latin typeface="Times New Roman" pitchFamily="18" charset="0"/>
                <a:ea typeface="#9Slide02 Noi dung rat dai" charset="0"/>
                <a:cs typeface="Times New Roman" pitchFamily="18" charset="0"/>
              </a:rPr>
              <a:t>Quan sát các hình ảnh sau em có nhận xét gì về đặc điểm đô thị hóa của ĐBSH?</a:t>
            </a:r>
          </a:p>
        </p:txBody>
      </p:sp>
      <p:pic>
        <p:nvPicPr>
          <p:cNvPr id="73739" name="Picture 11"/>
          <p:cNvPicPr>
            <a:picLocks noChangeAspect="1" noChangeArrowheads="1"/>
          </p:cNvPicPr>
          <p:nvPr/>
        </p:nvPicPr>
        <p:blipFill>
          <a:blip r:embed="rId2"/>
          <a:srcRect/>
          <a:stretch>
            <a:fillRect/>
          </a:stretch>
        </p:blipFill>
        <p:spPr bwMode="auto">
          <a:xfrm>
            <a:off x="3290888" y="842963"/>
            <a:ext cx="8524875" cy="5715000"/>
          </a:xfrm>
          <a:prstGeom prst="rect">
            <a:avLst/>
          </a:prstGeom>
          <a:noFill/>
          <a:ln w="9525">
            <a:noFill/>
            <a:miter lim="800000"/>
            <a:headEnd/>
            <a:tailEnd/>
          </a:ln>
        </p:spPr>
      </p:pic>
      <p:pic>
        <p:nvPicPr>
          <p:cNvPr id="73740" name="Picture 12"/>
          <p:cNvPicPr>
            <a:picLocks noChangeAspect="1" noChangeArrowheads="1"/>
          </p:cNvPicPr>
          <p:nvPr/>
        </p:nvPicPr>
        <p:blipFill>
          <a:blip r:embed="rId3"/>
          <a:srcRect/>
          <a:stretch>
            <a:fillRect/>
          </a:stretch>
        </p:blipFill>
        <p:spPr bwMode="auto">
          <a:xfrm>
            <a:off x="3324225" y="833438"/>
            <a:ext cx="8472488" cy="5648325"/>
          </a:xfrm>
          <a:prstGeom prst="rect">
            <a:avLst/>
          </a:prstGeom>
          <a:noFill/>
          <a:ln w="9525">
            <a:noFill/>
            <a:miter lim="800000"/>
            <a:headEnd/>
            <a:tailEnd/>
          </a:ln>
        </p:spPr>
      </p:pic>
      <p:pic>
        <p:nvPicPr>
          <p:cNvPr id="73741" name="Picture 13"/>
          <p:cNvPicPr>
            <a:picLocks noChangeAspect="1" noChangeArrowheads="1"/>
          </p:cNvPicPr>
          <p:nvPr/>
        </p:nvPicPr>
        <p:blipFill>
          <a:blip r:embed="rId4"/>
          <a:srcRect/>
          <a:stretch>
            <a:fillRect/>
          </a:stretch>
        </p:blipFill>
        <p:spPr bwMode="auto">
          <a:xfrm>
            <a:off x="3328988" y="871538"/>
            <a:ext cx="8520112" cy="5715000"/>
          </a:xfrm>
          <a:prstGeom prst="rect">
            <a:avLst/>
          </a:prstGeom>
          <a:noFill/>
          <a:ln w="9525">
            <a:noFill/>
            <a:miter lim="800000"/>
            <a:headEnd/>
            <a:tailEnd/>
          </a:ln>
        </p:spPr>
      </p:pic>
      <p:pic>
        <p:nvPicPr>
          <p:cNvPr id="73742" name="Picture 14"/>
          <p:cNvPicPr>
            <a:picLocks noChangeAspect="1" noChangeArrowheads="1"/>
          </p:cNvPicPr>
          <p:nvPr/>
        </p:nvPicPr>
        <p:blipFill>
          <a:blip r:embed="rId5"/>
          <a:srcRect/>
          <a:stretch>
            <a:fillRect/>
          </a:stretch>
        </p:blipFill>
        <p:spPr bwMode="auto">
          <a:xfrm>
            <a:off x="3319463" y="928688"/>
            <a:ext cx="8482012" cy="5586412"/>
          </a:xfrm>
          <a:prstGeom prst="rect">
            <a:avLst/>
          </a:prstGeom>
          <a:noFill/>
          <a:ln w="9525">
            <a:noFill/>
            <a:miter lim="800000"/>
            <a:headEnd/>
            <a:tailEnd/>
          </a:ln>
        </p:spPr>
      </p:pic>
      <p:pic>
        <p:nvPicPr>
          <p:cNvPr id="73743" name="Picture 15"/>
          <p:cNvPicPr>
            <a:picLocks noChangeAspect="1" noChangeArrowheads="1"/>
          </p:cNvPicPr>
          <p:nvPr/>
        </p:nvPicPr>
        <p:blipFill>
          <a:blip r:embed="rId6"/>
          <a:srcRect/>
          <a:stretch>
            <a:fillRect/>
          </a:stretch>
        </p:blipFill>
        <p:spPr bwMode="auto">
          <a:xfrm>
            <a:off x="3305175" y="876300"/>
            <a:ext cx="8482013" cy="569118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7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73739"/>
                                        </p:tgtEl>
                                        <p:attrNameLst>
                                          <p:attrName>style.visibility</p:attrName>
                                        </p:attrNameLst>
                                      </p:cBhvr>
                                      <p:to>
                                        <p:strVal val="visible"/>
                                      </p:to>
                                    </p:set>
                                    <p:animEffect transition="in" filter="blinds(horizontal)">
                                      <p:cBhvr>
                                        <p:cTn id="15" dur="500"/>
                                        <p:tgtEl>
                                          <p:spTgt spid="7373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73740"/>
                                        </p:tgtEl>
                                        <p:attrNameLst>
                                          <p:attrName>style.visibility</p:attrName>
                                        </p:attrNameLst>
                                      </p:cBhvr>
                                      <p:to>
                                        <p:strVal val="visible"/>
                                      </p:to>
                                    </p:set>
                                    <p:animEffect transition="in" filter="blinds(horizontal)">
                                      <p:cBhvr>
                                        <p:cTn id="20" dur="500"/>
                                        <p:tgtEl>
                                          <p:spTgt spid="73740"/>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73741"/>
                                        </p:tgtEl>
                                        <p:attrNameLst>
                                          <p:attrName>style.visibility</p:attrName>
                                        </p:attrNameLst>
                                      </p:cBhvr>
                                      <p:to>
                                        <p:strVal val="visible"/>
                                      </p:to>
                                    </p:set>
                                    <p:animEffect transition="in" filter="box(in)">
                                      <p:cBhvr>
                                        <p:cTn id="25" dur="500"/>
                                        <p:tgtEl>
                                          <p:spTgt spid="73741"/>
                                        </p:tgtEl>
                                      </p:cBhvr>
                                    </p:animEffect>
                                  </p:childTnLst>
                                </p:cTn>
                              </p:par>
                            </p:childTnLst>
                          </p:cTn>
                        </p:par>
                      </p:childTnLst>
                    </p:cTn>
                  </p:par>
                  <p:par>
                    <p:cTn id="26" fill="hold">
                      <p:stCondLst>
                        <p:cond delay="indefinite"/>
                      </p:stCondLst>
                      <p:childTnLst>
                        <p:par>
                          <p:cTn id="27" fill="hold">
                            <p:stCondLst>
                              <p:cond delay="0"/>
                            </p:stCondLst>
                            <p:childTnLst>
                              <p:par>
                                <p:cTn id="28" presetID="8" presetClass="entr" presetSubtype="16" fill="hold" nodeType="clickEffect">
                                  <p:stCondLst>
                                    <p:cond delay="0"/>
                                  </p:stCondLst>
                                  <p:childTnLst>
                                    <p:set>
                                      <p:cBhvr>
                                        <p:cTn id="29" dur="1" fill="hold">
                                          <p:stCondLst>
                                            <p:cond delay="0"/>
                                          </p:stCondLst>
                                        </p:cTn>
                                        <p:tgtEl>
                                          <p:spTgt spid="73742"/>
                                        </p:tgtEl>
                                        <p:attrNameLst>
                                          <p:attrName>style.visibility</p:attrName>
                                        </p:attrNameLst>
                                      </p:cBhvr>
                                      <p:to>
                                        <p:strVal val="visible"/>
                                      </p:to>
                                    </p:set>
                                    <p:animEffect transition="in" filter="diamond(in)">
                                      <p:cBhvr>
                                        <p:cTn id="30" dur="2000"/>
                                        <p:tgtEl>
                                          <p:spTgt spid="73742"/>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ntr" presetSubtype="16" fill="hold" nodeType="clickEffect">
                                  <p:stCondLst>
                                    <p:cond delay="0"/>
                                  </p:stCondLst>
                                  <p:childTnLst>
                                    <p:set>
                                      <p:cBhvr>
                                        <p:cTn id="34" dur="1" fill="hold">
                                          <p:stCondLst>
                                            <p:cond delay="0"/>
                                          </p:stCondLst>
                                        </p:cTn>
                                        <p:tgtEl>
                                          <p:spTgt spid="73743"/>
                                        </p:tgtEl>
                                        <p:attrNameLst>
                                          <p:attrName>style.visibility</p:attrName>
                                        </p:attrNameLst>
                                      </p:cBhvr>
                                      <p:to>
                                        <p:strVal val="visible"/>
                                      </p:to>
                                    </p:set>
                                    <p:animEffect transition="in" filter="diamond(in)">
                                      <p:cBhvr>
                                        <p:cTn id="35" dur="2000"/>
                                        <p:tgtEl>
                                          <p:spTgt spid="73743"/>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737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29" grpId="0"/>
      <p:bldP spid="24584" grpId="0"/>
      <p:bldP spid="7373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4" descr="http://a9.vietbao.vn/images/vn905/Tong_Hop/50874201_16.jpg">
            <a:hlinkClick r:id="rId2"/>
          </p:cNvPr>
          <p:cNvPicPr>
            <a:picLocks noChangeAspect="1" noChangeArrowheads="1"/>
          </p:cNvPicPr>
          <p:nvPr/>
        </p:nvPicPr>
        <p:blipFill>
          <a:blip r:embed="rId3"/>
          <a:srcRect/>
          <a:stretch>
            <a:fillRect/>
          </a:stretch>
        </p:blipFill>
        <p:spPr bwMode="auto">
          <a:xfrm>
            <a:off x="0" y="3662363"/>
            <a:ext cx="5938838" cy="3195637"/>
          </a:xfrm>
          <a:prstGeom prst="rect">
            <a:avLst/>
          </a:prstGeom>
          <a:noFill/>
          <a:ln w="9525">
            <a:noFill/>
            <a:miter lim="800000"/>
            <a:headEnd/>
            <a:tailEnd/>
          </a:ln>
        </p:spPr>
      </p:pic>
      <p:pic>
        <p:nvPicPr>
          <p:cNvPr id="74754" name="Picture 1" descr="http://media.tinmoi.vn/2011/10/10/15_46_1318248765_7_vnm_2011_388314.jpg">
            <a:hlinkClick r:id="rId4"/>
          </p:cNvPr>
          <p:cNvPicPr>
            <a:picLocks noChangeAspect="1" noChangeArrowheads="1"/>
          </p:cNvPicPr>
          <p:nvPr/>
        </p:nvPicPr>
        <p:blipFill>
          <a:blip r:embed="rId5"/>
          <a:srcRect/>
          <a:stretch>
            <a:fillRect/>
          </a:stretch>
        </p:blipFill>
        <p:spPr bwMode="auto">
          <a:xfrm>
            <a:off x="0" y="0"/>
            <a:ext cx="6121400" cy="3276600"/>
          </a:xfrm>
          <a:prstGeom prst="rect">
            <a:avLst/>
          </a:prstGeom>
          <a:noFill/>
          <a:ln w="9525">
            <a:noFill/>
            <a:miter lim="800000"/>
            <a:headEnd/>
            <a:tailEnd/>
          </a:ln>
        </p:spPr>
      </p:pic>
      <p:pic>
        <p:nvPicPr>
          <p:cNvPr id="74755" name="Picture 10" descr="http://i779.photobucket.com/albums/yy71/dangminhtrung_pvc87/9.png">
            <a:hlinkClick r:id="rId6"/>
          </p:cNvPr>
          <p:cNvPicPr>
            <a:picLocks noChangeAspect="1" noChangeArrowheads="1"/>
          </p:cNvPicPr>
          <p:nvPr/>
        </p:nvPicPr>
        <p:blipFill>
          <a:blip r:embed="rId7"/>
          <a:srcRect/>
          <a:stretch>
            <a:fillRect/>
          </a:stretch>
        </p:blipFill>
        <p:spPr bwMode="auto">
          <a:xfrm>
            <a:off x="6096000" y="3619500"/>
            <a:ext cx="6096000" cy="3238500"/>
          </a:xfrm>
          <a:prstGeom prst="rect">
            <a:avLst/>
          </a:prstGeom>
          <a:noFill/>
          <a:ln w="9525">
            <a:noFill/>
            <a:miter lim="800000"/>
            <a:headEnd/>
            <a:tailEnd/>
          </a:ln>
        </p:spPr>
      </p:pic>
      <p:pic>
        <p:nvPicPr>
          <p:cNvPr id="74756" name="Picture 7" descr="Kết quả hình ảnh cho hinh anh hai phong xua">
            <a:hlinkClick r:id="rId8"/>
          </p:cNvPr>
          <p:cNvPicPr>
            <a:picLocks noChangeAspect="1" noChangeArrowheads="1"/>
          </p:cNvPicPr>
          <p:nvPr/>
        </p:nvPicPr>
        <p:blipFill>
          <a:blip r:embed="rId9"/>
          <a:srcRect/>
          <a:stretch>
            <a:fillRect/>
          </a:stretch>
        </p:blipFill>
        <p:spPr bwMode="auto">
          <a:xfrm>
            <a:off x="6096000" y="0"/>
            <a:ext cx="6096000" cy="3276600"/>
          </a:xfrm>
          <a:prstGeom prst="rect">
            <a:avLst/>
          </a:prstGeom>
          <a:noFill/>
          <a:ln w="9525">
            <a:noFill/>
            <a:miter lim="800000"/>
            <a:headEnd/>
            <a:tailEnd/>
          </a:ln>
        </p:spPr>
      </p:pic>
      <p:sp>
        <p:nvSpPr>
          <p:cNvPr id="143366" name="Rectangle 6"/>
          <p:cNvSpPr>
            <a:spLocks noChangeArrowheads="1"/>
          </p:cNvSpPr>
          <p:nvPr/>
        </p:nvSpPr>
        <p:spPr bwMode="auto">
          <a:xfrm>
            <a:off x="0" y="2357438"/>
            <a:ext cx="12192000" cy="0"/>
          </a:xfrm>
          <a:prstGeom prst="rect">
            <a:avLst/>
          </a:prstGeom>
          <a:noFill/>
          <a:ln w="9525">
            <a:noFill/>
            <a:miter lim="800000"/>
            <a:headEnd/>
            <a:tailEnd/>
          </a:ln>
          <a:effectLst>
            <a:prstShdw prst="shdw18" dist="17961" dir="13500000">
              <a:schemeClr val="accent1">
                <a:gamma/>
                <a:shade val="60000"/>
                <a:invGamma/>
              </a:schemeClr>
            </a:prstShdw>
          </a:effectLst>
        </p:spPr>
        <p:txBody>
          <a:bodyPr wrap="none" anchor="ctr">
            <a:spAutoFit/>
          </a:bodyPr>
          <a:lstStyle/>
          <a:p>
            <a:pPr>
              <a:defRPr/>
            </a:pPr>
            <a:endParaRPr lang="en-US"/>
          </a:p>
        </p:txBody>
      </p:sp>
      <p:sp>
        <p:nvSpPr>
          <p:cNvPr id="143367" name="Rectangle 7"/>
          <p:cNvSpPr>
            <a:spLocks noChangeArrowheads="1"/>
          </p:cNvSpPr>
          <p:nvPr/>
        </p:nvSpPr>
        <p:spPr bwMode="auto">
          <a:xfrm>
            <a:off x="0" y="2357438"/>
            <a:ext cx="12192000" cy="0"/>
          </a:xfrm>
          <a:prstGeom prst="rect">
            <a:avLst/>
          </a:prstGeom>
          <a:noFill/>
          <a:ln w="9525">
            <a:noFill/>
            <a:miter lim="800000"/>
            <a:headEnd/>
            <a:tailEnd/>
          </a:ln>
          <a:effectLst>
            <a:prstShdw prst="shdw18" dist="17961" dir="13500000">
              <a:schemeClr val="accent1">
                <a:gamma/>
                <a:shade val="60000"/>
                <a:invGamma/>
              </a:schemeClr>
            </a:prstShdw>
          </a:effectLst>
        </p:spPr>
        <p:txBody>
          <a:bodyPr anchor="ctr">
            <a:spAutoFit/>
          </a:bodyPr>
          <a:lstStyle/>
          <a:p>
            <a:pPr>
              <a:defRPr/>
            </a:pPr>
            <a:endParaRPr lang="en-US"/>
          </a:p>
        </p:txBody>
      </p:sp>
      <p:sp>
        <p:nvSpPr>
          <p:cNvPr id="143368" name="Rectangle 8"/>
          <p:cNvSpPr>
            <a:spLocks noChangeArrowheads="1"/>
          </p:cNvSpPr>
          <p:nvPr/>
        </p:nvSpPr>
        <p:spPr bwMode="auto">
          <a:xfrm>
            <a:off x="830263" y="3275013"/>
            <a:ext cx="3424237" cy="396875"/>
          </a:xfrm>
          <a:prstGeom prst="rect">
            <a:avLst/>
          </a:prstGeom>
          <a:noFill/>
          <a:ln w="9525">
            <a:noFill/>
            <a:miter lim="800000"/>
            <a:headEnd/>
            <a:tailEnd/>
          </a:ln>
          <a:effectLst>
            <a:prstShdw prst="shdw18" dist="17961" dir="13500000">
              <a:schemeClr val="accent1">
                <a:gamma/>
                <a:shade val="60000"/>
                <a:invGamma/>
              </a:schemeClr>
            </a:prstShdw>
          </a:effectLst>
        </p:spPr>
        <p:txBody>
          <a:bodyPr anchor="ctr">
            <a:spAutoFit/>
          </a:bodyPr>
          <a:lstStyle/>
          <a:p>
            <a:pPr>
              <a:defRPr/>
            </a:pPr>
            <a:r>
              <a:rPr lang="nl-NL" sz="2000" b="1">
                <a:latin typeface="Times New Roman" pitchFamily="18" charset="0"/>
              </a:rPr>
              <a:t>              Hà Nội xưa và nay</a:t>
            </a:r>
          </a:p>
        </p:txBody>
      </p:sp>
      <p:sp>
        <p:nvSpPr>
          <p:cNvPr id="143369" name="Rectangle 9"/>
          <p:cNvSpPr>
            <a:spLocks noChangeArrowheads="1"/>
          </p:cNvSpPr>
          <p:nvPr/>
        </p:nvSpPr>
        <p:spPr bwMode="auto">
          <a:xfrm>
            <a:off x="8177213" y="3268663"/>
            <a:ext cx="2593975" cy="396875"/>
          </a:xfrm>
          <a:prstGeom prst="rect">
            <a:avLst/>
          </a:prstGeom>
          <a:noFill/>
          <a:ln w="9525">
            <a:noFill/>
            <a:miter lim="800000"/>
            <a:headEnd/>
            <a:tailEnd/>
          </a:ln>
          <a:effectLst>
            <a:prstShdw prst="shdw18" dist="17961" dir="13500000">
              <a:schemeClr val="accent1">
                <a:gamma/>
                <a:shade val="60000"/>
                <a:invGamma/>
              </a:schemeClr>
            </a:prstShdw>
          </a:effectLst>
        </p:spPr>
        <p:txBody>
          <a:bodyPr wrap="none">
            <a:spAutoFit/>
          </a:bodyPr>
          <a:lstStyle/>
          <a:p>
            <a:pPr>
              <a:defRPr/>
            </a:pPr>
            <a:r>
              <a:rPr lang="nl-NL" sz="2000" b="1">
                <a:latin typeface="Times New Roman" pitchFamily="18" charset="0"/>
              </a:rPr>
              <a:t>Hải Phòng xưa và nay</a:t>
            </a:r>
          </a:p>
        </p:txBody>
      </p:sp>
    </p:spTree>
  </p:cSld>
  <p:clrMapOvr>
    <a:masterClrMapping/>
  </p:clrMapOvr>
  <p:transition spd="slow">
    <p:diamon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0340" name="Group 52"/>
          <p:cNvGraphicFramePr>
            <a:graphicFrameLocks noGrp="1"/>
          </p:cNvGraphicFramePr>
          <p:nvPr/>
        </p:nvGraphicFramePr>
        <p:xfrm>
          <a:off x="333375" y="1646238"/>
          <a:ext cx="11582400" cy="2171700"/>
        </p:xfrm>
        <a:graphic>
          <a:graphicData uri="http://schemas.openxmlformats.org/drawingml/2006/table">
            <a:tbl>
              <a:tblPr/>
              <a:tblGrid>
                <a:gridCol w="4595813"/>
                <a:gridCol w="2390775"/>
                <a:gridCol w="2390775"/>
                <a:gridCol w="2205037"/>
              </a:tblGrid>
              <a:tr h="584200">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rgbClr val="990000"/>
                          </a:solidFill>
                          <a:effectLst/>
                          <a:latin typeface="Times New Roman" pitchFamily="18" charset="0"/>
                        </a:rPr>
                        <a:t>Năm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33"/>
                    </a:solid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rgbClr val="990000"/>
                          </a:solidFill>
                          <a:effectLst/>
                          <a:latin typeface="Times New Roman" pitchFamily="18" charset="0"/>
                        </a:rPr>
                        <a:t>2015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33"/>
                    </a:solid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chemeClr val="folHlink"/>
                          </a:solidFill>
                          <a:effectLst/>
                          <a:latin typeface="Times New Roman" pitchFamily="18" charset="0"/>
                        </a:rPr>
                        <a:t>2018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33"/>
                    </a:solid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rgbClr val="990000"/>
                          </a:solidFill>
                          <a:effectLst/>
                          <a:latin typeface="Times New Roman" pitchFamily="18" charset="0"/>
                        </a:rPr>
                        <a:t>2020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33"/>
                    </a:solidFill>
                  </a:tcPr>
                </a:tc>
              </a:tr>
              <a:tr h="530225">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rgbClr val="990000"/>
                          </a:solidFill>
                          <a:effectLst/>
                          <a:latin typeface="Times New Roman" pitchFamily="18" charset="0"/>
                        </a:rPr>
                        <a:t>Tổng dân số ( triệu người)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33"/>
                    </a:solid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chemeClr val="tx1"/>
                          </a:solidFill>
                          <a:effectLst/>
                          <a:latin typeface="Times New Roman" pitchFamily="18" charset="0"/>
                        </a:rPr>
                        <a:t>21,4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33"/>
                    </a:solid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chemeClr val="tx1"/>
                          </a:solidFill>
                          <a:effectLst/>
                          <a:latin typeface="Times New Roman" pitchFamily="18" charset="0"/>
                        </a:rPr>
                        <a:t>22,3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33"/>
                    </a:solid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chemeClr val="tx1"/>
                          </a:solidFill>
                          <a:effectLst/>
                          <a:latin typeface="Times New Roman" pitchFamily="18" charset="0"/>
                        </a:rPr>
                        <a:t>22,9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33"/>
                    </a:solidFill>
                  </a:tcPr>
                </a:tc>
              </a:tr>
              <a:tr h="528638">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rgbClr val="990000"/>
                          </a:solidFill>
                          <a:effectLst/>
                          <a:latin typeface="Times New Roman" pitchFamily="18" charset="0"/>
                        </a:rPr>
                        <a:t>Dân số thành thị ( triệu người)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33"/>
                    </a:solid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rgbClr val="FF0066"/>
                          </a:solidFill>
                          <a:effectLst/>
                          <a:latin typeface="Times New Roman" pitchFamily="18" charset="0"/>
                        </a:rPr>
                        <a:t>72,5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33"/>
                    </a:solid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rgbClr val="FF0066"/>
                          </a:solidFill>
                          <a:effectLst/>
                          <a:latin typeface="Times New Roman" pitchFamily="18" charset="0"/>
                        </a:rPr>
                        <a:t>77,7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33"/>
                    </a:solid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rgbClr val="FF0066"/>
                          </a:solidFill>
                          <a:effectLst/>
                          <a:latin typeface="Times New Roman" pitchFamily="18" charset="0"/>
                        </a:rPr>
                        <a:t>85,1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33"/>
                    </a:solidFill>
                  </a:tcPr>
                </a:tc>
              </a:tr>
              <a:tr h="528638">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rgbClr val="990000"/>
                          </a:solidFill>
                          <a:effectLst/>
                          <a:latin typeface="Times New Roman" pitchFamily="18" charset="0"/>
                        </a:rPr>
                        <a:t>Tỉ lệ dân thành thị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33"/>
                    </a:solid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rgbClr val="0000FF"/>
                          </a:solidFill>
                          <a:effectLst/>
                          <a:latin typeface="Times New Roman" pitchFamily="18" charset="0"/>
                        </a:rPr>
                        <a:t>33,9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33"/>
                    </a:solid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rgbClr val="0000FF"/>
                          </a:solidFill>
                          <a:effectLst/>
                          <a:latin typeface="Times New Roman" pitchFamily="18" charset="0"/>
                        </a:rPr>
                        <a:t>34,9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33"/>
                    </a:solid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sz="2400" b="1" i="0" u="none" strike="noStrike" cap="none" normalizeH="0" baseline="0" smtClean="0">
                          <a:ln>
                            <a:noFill/>
                          </a:ln>
                          <a:solidFill>
                            <a:srgbClr val="0000FF"/>
                          </a:solidFill>
                          <a:effectLst/>
                          <a:latin typeface="Times New Roman" pitchFamily="18" charset="0"/>
                        </a:rPr>
                        <a:t>37,1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33"/>
                    </a:solidFill>
                  </a:tcPr>
                </a:tc>
              </a:tr>
            </a:tbl>
          </a:graphicData>
        </a:graphic>
      </p:graphicFrame>
      <p:sp>
        <p:nvSpPr>
          <p:cNvPr id="140337" name="Text Box 49"/>
          <p:cNvSpPr txBox="1">
            <a:spLocks noChangeArrowheads="1"/>
          </p:cNvSpPr>
          <p:nvPr/>
        </p:nvSpPr>
        <p:spPr bwMode="auto">
          <a:xfrm>
            <a:off x="304800" y="228600"/>
            <a:ext cx="11582400" cy="488950"/>
          </a:xfrm>
          <a:prstGeom prst="rect">
            <a:avLst/>
          </a:prstGeom>
          <a:solidFill>
            <a:srgbClr val="990099"/>
          </a:solidFill>
          <a:ln w="9525">
            <a:noFill/>
            <a:miter lim="800000"/>
            <a:headEnd/>
            <a:tailEnd/>
          </a:ln>
        </p:spPr>
        <p:txBody>
          <a:bodyPr>
            <a:spAutoFit/>
          </a:bodyPr>
          <a:lstStyle/>
          <a:p>
            <a:pPr algn="ctr">
              <a:spcBef>
                <a:spcPct val="50000"/>
              </a:spcBef>
            </a:pPr>
            <a:r>
              <a:rPr lang="en-US" sz="2600">
                <a:solidFill>
                  <a:schemeClr val="bg1"/>
                </a:solidFill>
                <a:latin typeface="Times New Roman" pitchFamily="18" charset="0"/>
              </a:rPr>
              <a:t>Dân số thành thị và tỉ lệ dân thành thị của ĐBSH</a:t>
            </a:r>
            <a:endParaRPr lang="vi-VN" sz="2600">
              <a:solidFill>
                <a:schemeClr val="bg1"/>
              </a:solidFill>
              <a:latin typeface="Times New Roman" pitchFamily="18" charset="0"/>
            </a:endParaRPr>
          </a:p>
        </p:txBody>
      </p:sp>
      <p:sp>
        <p:nvSpPr>
          <p:cNvPr id="140338" name="AutoShape 50"/>
          <p:cNvSpPr>
            <a:spLocks noChangeArrowheads="1"/>
          </p:cNvSpPr>
          <p:nvPr/>
        </p:nvSpPr>
        <p:spPr bwMode="auto">
          <a:xfrm>
            <a:off x="203200" y="5562600"/>
            <a:ext cx="11684000" cy="990600"/>
          </a:xfrm>
          <a:prstGeom prst="wedgeRoundRectCallout">
            <a:avLst>
              <a:gd name="adj1" fmla="val 4440"/>
              <a:gd name="adj2" fmla="val 2245"/>
              <a:gd name="adj3" fmla="val 16667"/>
            </a:avLst>
          </a:prstGeom>
          <a:noFill/>
          <a:ln w="9525">
            <a:noFill/>
            <a:miter lim="800000"/>
            <a:headEnd/>
            <a:tailEnd/>
          </a:ln>
        </p:spPr>
        <p:txBody>
          <a:bodyPr/>
          <a:lstStyle/>
          <a:p>
            <a:pPr algn="ctr"/>
            <a:endParaRPr lang="en-US" sz="2000">
              <a:solidFill>
                <a:srgbClr val="990000"/>
              </a:solidFill>
            </a:endParaRP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140340"/>
                                        </p:tgtEl>
                                        <p:attrNameLst>
                                          <p:attrName>style.visibility</p:attrName>
                                        </p:attrNameLst>
                                      </p:cBhvr>
                                      <p:to>
                                        <p:strVal val="visible"/>
                                      </p:to>
                                    </p:set>
                                  </p:childTnLst>
                                </p:cTn>
                              </p:par>
                              <p:par>
                                <p:cTn id="7" presetID="48" presetClass="entr" presetSubtype="0" accel="50000" fill="hold" grpId="0" nodeType="withEffect">
                                  <p:stCondLst>
                                    <p:cond delay="0"/>
                                  </p:stCondLst>
                                  <p:childTnLst>
                                    <p:set>
                                      <p:cBhvr>
                                        <p:cTn id="8" dur="1" fill="hold">
                                          <p:stCondLst>
                                            <p:cond delay="0"/>
                                          </p:stCondLst>
                                        </p:cTn>
                                        <p:tgtEl>
                                          <p:spTgt spid="140337"/>
                                        </p:tgtEl>
                                        <p:attrNameLst>
                                          <p:attrName>style.visibility</p:attrName>
                                        </p:attrNameLst>
                                      </p:cBhvr>
                                      <p:to>
                                        <p:strVal val="visible"/>
                                      </p:to>
                                    </p:set>
                                    <p:anim calcmode="lin" valueType="num">
                                      <p:cBhvr>
                                        <p:cTn id="9" dur="1000" fill="hold"/>
                                        <p:tgtEl>
                                          <p:spTgt spid="14033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0" dur="1000" fill="hold"/>
                                        <p:tgtEl>
                                          <p:spTgt spid="140337"/>
                                        </p:tgtEl>
                                        <p:attrNameLst>
                                          <p:attrName>ppt_x</p:attrName>
                                        </p:attrNameLst>
                                      </p:cBhvr>
                                      <p:tavLst>
                                        <p:tav tm="0">
                                          <p:val>
                                            <p:fltVal val="-1"/>
                                          </p:val>
                                        </p:tav>
                                        <p:tav tm="50000">
                                          <p:val>
                                            <p:fltVal val="0.95"/>
                                          </p:val>
                                        </p:tav>
                                        <p:tav tm="100000">
                                          <p:val>
                                            <p:strVal val="#ppt_x"/>
                                          </p:val>
                                        </p:tav>
                                      </p:tavLst>
                                    </p:anim>
                                    <p:anim calcmode="lin" valueType="num">
                                      <p:cBhvr>
                                        <p:cTn id="11" dur="1000" fill="hold"/>
                                        <p:tgtEl>
                                          <p:spTgt spid="140337"/>
                                        </p:tgtEl>
                                        <p:attrNameLst>
                                          <p:attrName>ppt_y</p:attrName>
                                        </p:attrNameLst>
                                      </p:cBhvr>
                                      <p:tavLst>
                                        <p:tav tm="0">
                                          <p:val>
                                            <p:strVal val="#ppt_y"/>
                                          </p:val>
                                        </p:tav>
                                        <p:tav tm="100000">
                                          <p:val>
                                            <p:strVal val="#ppt_y"/>
                                          </p:val>
                                        </p:tav>
                                      </p:tavLst>
                                    </p:anim>
                                    <p:animEffect transition="in" filter="fade">
                                      <p:cBhvr>
                                        <p:cTn id="12" dur="1000"/>
                                        <p:tgtEl>
                                          <p:spTgt spid="140337"/>
                                        </p:tgtEl>
                                      </p:cBhvr>
                                    </p:animEffect>
                                  </p:childTnLst>
                                </p:cTn>
                              </p:par>
                              <p:par>
                                <p:cTn id="13" presetID="29" presetClass="entr" presetSubtype="0" fill="hold" grpId="0" nodeType="withEffect" nodePh="1">
                                  <p:stCondLst>
                                    <p:cond delay="0"/>
                                  </p:stCondLst>
                                  <p:endCondLst>
                                    <p:cond evt="begin" delay="0">
                                      <p:tn val="13"/>
                                    </p:cond>
                                  </p:endCondLst>
                                  <p:childTnLst>
                                    <p:set>
                                      <p:cBhvr>
                                        <p:cTn id="14" dur="1" fill="hold">
                                          <p:stCondLst>
                                            <p:cond delay="0"/>
                                          </p:stCondLst>
                                        </p:cTn>
                                        <p:tgtEl>
                                          <p:spTgt spid="140338"/>
                                        </p:tgtEl>
                                        <p:attrNameLst>
                                          <p:attrName>style.visibility</p:attrName>
                                        </p:attrNameLst>
                                      </p:cBhvr>
                                      <p:to>
                                        <p:strVal val="visible"/>
                                      </p:to>
                                    </p:set>
                                    <p:anim calcmode="lin" valueType="num">
                                      <p:cBhvr>
                                        <p:cTn id="15" dur="1000" fill="hold"/>
                                        <p:tgtEl>
                                          <p:spTgt spid="140338"/>
                                        </p:tgtEl>
                                        <p:attrNameLst>
                                          <p:attrName>ppt_x</p:attrName>
                                        </p:attrNameLst>
                                      </p:cBhvr>
                                      <p:tavLst>
                                        <p:tav tm="0">
                                          <p:val>
                                            <p:strVal val="#ppt_x-.2"/>
                                          </p:val>
                                        </p:tav>
                                        <p:tav tm="100000">
                                          <p:val>
                                            <p:strVal val="#ppt_x"/>
                                          </p:val>
                                        </p:tav>
                                      </p:tavLst>
                                    </p:anim>
                                    <p:anim calcmode="lin" valueType="num">
                                      <p:cBhvr>
                                        <p:cTn id="16" dur="1000" fill="hold"/>
                                        <p:tgtEl>
                                          <p:spTgt spid="140338"/>
                                        </p:tgtEl>
                                        <p:attrNameLst>
                                          <p:attrName>ppt_y</p:attrName>
                                        </p:attrNameLst>
                                      </p:cBhvr>
                                      <p:tavLst>
                                        <p:tav tm="0">
                                          <p:val>
                                            <p:strVal val="#ppt_y"/>
                                          </p:val>
                                        </p:tav>
                                        <p:tav tm="100000">
                                          <p:val>
                                            <p:strVal val="#ppt_y"/>
                                          </p:val>
                                        </p:tav>
                                      </p:tavLst>
                                    </p:anim>
                                    <p:animEffect transition="in" filter="wipe(right)" prLst="gradientSize: 0.1">
                                      <p:cBhvr>
                                        <p:cTn id="17" dur="1000"/>
                                        <p:tgtEl>
                                          <p:spTgt spid="140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337" grpId="0" animBg="1"/>
      <p:bldP spid="14033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a:spLocks noChangeArrowheads="1"/>
          </p:cNvSpPr>
          <p:nvPr/>
        </p:nvSpPr>
        <p:spPr bwMode="auto">
          <a:xfrm>
            <a:off x="4721225" y="1004888"/>
            <a:ext cx="7007225" cy="985837"/>
          </a:xfrm>
          <a:prstGeom prst="rect">
            <a:avLst/>
          </a:prstGeom>
          <a:solidFill>
            <a:srgbClr val="CCFFCC"/>
          </a:solidFill>
          <a:ln w="19050" algn="ctr">
            <a:solidFill>
              <a:srgbClr val="0070C0"/>
            </a:solidFill>
            <a:miter lim="800000"/>
            <a:headEnd/>
            <a:tailEnd/>
          </a:ln>
        </p:spPr>
        <p:txBody>
          <a:bodyPr anchor="ctr"/>
          <a:lstStyle/>
          <a:p>
            <a:pPr algn="ctr"/>
            <a:r>
              <a:rPr lang="en-US" sz="2400">
                <a:latin typeface="Times New Roman" pitchFamily="18" charset="0"/>
              </a:rPr>
              <a:t>Mạng lưới đô thị dày đặc.</a:t>
            </a:r>
          </a:p>
        </p:txBody>
      </p:sp>
      <p:sp>
        <p:nvSpPr>
          <p:cNvPr id="14" name="Rectangle 13">
            <a:extLst>
              <a:ext uri="{FF2B5EF4-FFF2-40B4-BE49-F238E27FC236}"/>
            </a:extLst>
          </p:cNvPr>
          <p:cNvSpPr/>
          <p:nvPr/>
        </p:nvSpPr>
        <p:spPr>
          <a:xfrm>
            <a:off x="4129088" y="928688"/>
            <a:ext cx="317500" cy="54308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latin typeface="Times New Roman" pitchFamily="18" charset="0"/>
              <a:cs typeface="Times New Roman" pitchFamily="18" charset="0"/>
            </a:endParaRPr>
          </a:p>
        </p:txBody>
      </p:sp>
      <p:sp>
        <p:nvSpPr>
          <p:cNvPr id="22" name="Oval 21">
            <a:extLst>
              <a:ext uri="{FF2B5EF4-FFF2-40B4-BE49-F238E27FC236}"/>
            </a:extLst>
          </p:cNvPr>
          <p:cNvSpPr/>
          <p:nvPr/>
        </p:nvSpPr>
        <p:spPr>
          <a:xfrm>
            <a:off x="3865563" y="1014413"/>
            <a:ext cx="817562" cy="819150"/>
          </a:xfrm>
          <a:prstGeom prst="ellipse">
            <a:avLst/>
          </a:prstGeom>
          <a:solidFill>
            <a:srgbClr val="0070C0"/>
          </a:solidFill>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US" sz="3733" b="1">
                <a:latin typeface="Times New Roman" pitchFamily="18" charset="0"/>
                <a:cs typeface="Times New Roman" pitchFamily="18" charset="0"/>
              </a:rPr>
              <a:t>1</a:t>
            </a:r>
            <a:endParaRPr lang="en-US" sz="3733" b="1" dirty="0">
              <a:latin typeface="Times New Roman" pitchFamily="18" charset="0"/>
              <a:cs typeface="Times New Roman" pitchFamily="18" charset="0"/>
            </a:endParaRPr>
          </a:p>
        </p:txBody>
      </p:sp>
      <p:sp>
        <p:nvSpPr>
          <p:cNvPr id="20" name="Oval 19">
            <a:extLst>
              <a:ext uri="{FF2B5EF4-FFF2-40B4-BE49-F238E27FC236}"/>
            </a:extLst>
          </p:cNvPr>
          <p:cNvSpPr/>
          <p:nvPr/>
        </p:nvSpPr>
        <p:spPr>
          <a:xfrm>
            <a:off x="3838575" y="2212975"/>
            <a:ext cx="830263" cy="928688"/>
          </a:xfrm>
          <a:prstGeom prst="ellipse">
            <a:avLst/>
          </a:prstGeom>
          <a:solidFill>
            <a:schemeClr val="accent2"/>
          </a:solidFill>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US" sz="3733" b="1" dirty="0">
                <a:latin typeface="Times New Roman" pitchFamily="18" charset="0"/>
                <a:cs typeface="Times New Roman" pitchFamily="18" charset="0"/>
              </a:rPr>
              <a:t>2</a:t>
            </a:r>
          </a:p>
        </p:txBody>
      </p:sp>
      <p:sp>
        <p:nvSpPr>
          <p:cNvPr id="19" name="Rectangle 18"/>
          <p:cNvSpPr>
            <a:spLocks noChangeArrowheads="1"/>
          </p:cNvSpPr>
          <p:nvPr/>
        </p:nvSpPr>
        <p:spPr bwMode="auto">
          <a:xfrm>
            <a:off x="4765675" y="2246313"/>
            <a:ext cx="6786563" cy="941387"/>
          </a:xfrm>
          <a:prstGeom prst="rect">
            <a:avLst/>
          </a:prstGeom>
          <a:solidFill>
            <a:srgbClr val="CCFFCC"/>
          </a:solidFill>
          <a:ln w="19050" algn="ctr">
            <a:solidFill>
              <a:schemeClr val="accent2"/>
            </a:solidFill>
            <a:miter lim="800000"/>
            <a:headEnd/>
            <a:tailEnd/>
          </a:ln>
        </p:spPr>
        <p:txBody>
          <a:bodyPr anchor="ctr"/>
          <a:lstStyle/>
          <a:p>
            <a:pPr algn="ctr"/>
            <a:r>
              <a:rPr lang="en-US" sz="2400">
                <a:latin typeface="Times New Roman" pitchFamily="18" charset="0"/>
              </a:rPr>
              <a:t>Quy mô dân thành thị và tỉ lệ dân thành thị tăng nhanh.</a:t>
            </a:r>
          </a:p>
        </p:txBody>
      </p:sp>
      <p:sp>
        <p:nvSpPr>
          <p:cNvPr id="18" name="Oval 17">
            <a:extLst>
              <a:ext uri="{FF2B5EF4-FFF2-40B4-BE49-F238E27FC236}"/>
            </a:extLst>
          </p:cNvPr>
          <p:cNvSpPr/>
          <p:nvPr/>
        </p:nvSpPr>
        <p:spPr>
          <a:xfrm>
            <a:off x="3825875" y="3667125"/>
            <a:ext cx="830263" cy="885825"/>
          </a:xfrm>
          <a:prstGeom prst="ellipse">
            <a:avLst/>
          </a:prstGeom>
          <a:solidFill>
            <a:srgbClr val="00B050"/>
          </a:solidFill>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US" sz="3733" b="1" dirty="0">
                <a:latin typeface="Times New Roman" pitchFamily="18" charset="0"/>
                <a:cs typeface="Times New Roman" pitchFamily="18" charset="0"/>
              </a:rPr>
              <a:t>3</a:t>
            </a:r>
          </a:p>
        </p:txBody>
      </p:sp>
      <p:sp>
        <p:nvSpPr>
          <p:cNvPr id="17" name="Rectangle 16"/>
          <p:cNvSpPr>
            <a:spLocks noChangeArrowheads="1"/>
          </p:cNvSpPr>
          <p:nvPr/>
        </p:nvSpPr>
        <p:spPr bwMode="auto">
          <a:xfrm>
            <a:off x="4835525" y="3643313"/>
            <a:ext cx="6716713" cy="1000125"/>
          </a:xfrm>
          <a:prstGeom prst="rect">
            <a:avLst/>
          </a:prstGeom>
          <a:solidFill>
            <a:srgbClr val="CCFFCC"/>
          </a:solidFill>
          <a:ln w="19050" algn="ctr">
            <a:solidFill>
              <a:srgbClr val="00B050"/>
            </a:solidFill>
            <a:miter lim="800000"/>
            <a:headEnd/>
            <a:tailEnd/>
          </a:ln>
        </p:spPr>
        <p:txBody>
          <a:bodyPr anchor="ctr"/>
          <a:lstStyle/>
          <a:p>
            <a:pPr algn="ctr"/>
            <a:r>
              <a:rPr lang="en-US" sz="2800">
                <a:solidFill>
                  <a:srgbClr val="00B050"/>
                </a:solidFill>
              </a:rPr>
              <a:t>   </a:t>
            </a:r>
            <a:r>
              <a:rPr lang="en-US" sz="2400">
                <a:latin typeface="Times New Roman" pitchFamily="18" charset="0"/>
              </a:rPr>
              <a:t>Số lượng đô thị ngày càng tăng.</a:t>
            </a:r>
          </a:p>
        </p:txBody>
      </p:sp>
      <p:sp>
        <p:nvSpPr>
          <p:cNvPr id="23" name="Oval 22">
            <a:extLst>
              <a:ext uri="{FF2B5EF4-FFF2-40B4-BE49-F238E27FC236}"/>
            </a:extLst>
          </p:cNvPr>
          <p:cNvSpPr/>
          <p:nvPr/>
        </p:nvSpPr>
        <p:spPr>
          <a:xfrm>
            <a:off x="3816350" y="5078413"/>
            <a:ext cx="835025" cy="941387"/>
          </a:xfrm>
          <a:prstGeom prst="ellipse">
            <a:avLst/>
          </a:prstGeom>
          <a:solidFill>
            <a:srgbClr val="7030A0"/>
          </a:solidFill>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US" sz="3733" b="1" dirty="0">
                <a:latin typeface="Times New Roman" pitchFamily="18" charset="0"/>
                <a:cs typeface="Times New Roman" pitchFamily="18" charset="0"/>
              </a:rPr>
              <a:t>4</a:t>
            </a:r>
          </a:p>
        </p:txBody>
      </p:sp>
      <p:sp>
        <p:nvSpPr>
          <p:cNvPr id="2" name="Rectangle 16"/>
          <p:cNvSpPr>
            <a:spLocks noChangeArrowheads="1"/>
          </p:cNvSpPr>
          <p:nvPr/>
        </p:nvSpPr>
        <p:spPr bwMode="auto">
          <a:xfrm>
            <a:off x="4773613" y="5167313"/>
            <a:ext cx="6931025" cy="1042987"/>
          </a:xfrm>
          <a:prstGeom prst="rect">
            <a:avLst/>
          </a:prstGeom>
          <a:solidFill>
            <a:srgbClr val="CCFFCC"/>
          </a:solidFill>
          <a:ln w="19050" algn="ctr">
            <a:solidFill>
              <a:srgbClr val="00B050"/>
            </a:solidFill>
            <a:miter lim="800000"/>
            <a:headEnd/>
            <a:tailEnd/>
          </a:ln>
        </p:spPr>
        <p:txBody>
          <a:bodyPr anchor="ctr"/>
          <a:lstStyle/>
          <a:p>
            <a:pPr algn="ctr"/>
            <a:r>
              <a:rPr lang="en-US" sz="2800">
                <a:solidFill>
                  <a:srgbClr val="00B050"/>
                </a:solidFill>
              </a:rPr>
              <a:t>  </a:t>
            </a:r>
            <a:r>
              <a:rPr lang="en-US" sz="2400">
                <a:solidFill>
                  <a:schemeClr val="accent1"/>
                </a:solidFill>
                <a:latin typeface="Times New Roman" pitchFamily="18" charset="0"/>
              </a:rPr>
              <a:t> </a:t>
            </a:r>
            <a:r>
              <a:rPr lang="en-US" sz="2400">
                <a:latin typeface="Times New Roman" pitchFamily="18" charset="0"/>
              </a:rPr>
              <a:t>Cơ sở vật chất, bộ mặt đô thị ngày càng hiện đại.</a:t>
            </a:r>
          </a:p>
        </p:txBody>
      </p:sp>
      <p:sp>
        <p:nvSpPr>
          <p:cNvPr id="76810" name="Rectangle 2"/>
          <p:cNvSpPr>
            <a:spLocks noChangeArrowheads="1"/>
          </p:cNvSpPr>
          <p:nvPr/>
        </p:nvSpPr>
        <p:spPr bwMode="auto">
          <a:xfrm>
            <a:off x="1295400" y="242888"/>
            <a:ext cx="10172700" cy="471487"/>
          </a:xfrm>
          <a:prstGeom prst="rect">
            <a:avLst/>
          </a:prstGeom>
          <a:noFill/>
          <a:ln w="9525">
            <a:noFill/>
            <a:miter lim="800000"/>
            <a:headEnd/>
            <a:tailEnd/>
          </a:ln>
        </p:spPr>
        <p:txBody>
          <a:bodyPr/>
          <a:lstStyle/>
          <a:p>
            <a:pPr eaLnBrk="0" hangingPunct="0">
              <a:lnSpc>
                <a:spcPct val="90000"/>
              </a:lnSpc>
            </a:pPr>
            <a:r>
              <a:rPr lang="en-US" sz="3000" b="1">
                <a:solidFill>
                  <a:srgbClr val="FF0066"/>
                </a:solidFill>
                <a:latin typeface="Cambria" pitchFamily="18" charset="0"/>
              </a:rPr>
              <a:t>       QUÁ TRÌNH ĐÔ THỊ HÓA Ở ĐỒNG BẰNG SÔNG HỒNG</a:t>
            </a:r>
            <a:r>
              <a:rPr lang="en-US" sz="3000">
                <a:latin typeface="Calibri Light"/>
              </a:rPr>
              <a:t> </a:t>
            </a:r>
          </a:p>
        </p:txBody>
      </p:sp>
      <p:pic>
        <p:nvPicPr>
          <p:cNvPr id="76811" name="Picture 12"/>
          <p:cNvPicPr>
            <a:picLocks noChangeAspect="1" noChangeArrowheads="1"/>
          </p:cNvPicPr>
          <p:nvPr/>
        </p:nvPicPr>
        <p:blipFill>
          <a:blip r:embed="rId2"/>
          <a:srcRect/>
          <a:stretch>
            <a:fillRect/>
          </a:stretch>
        </p:blipFill>
        <p:spPr bwMode="auto">
          <a:xfrm>
            <a:off x="280988" y="885825"/>
            <a:ext cx="3557587" cy="5686425"/>
          </a:xfrm>
          <a:prstGeom prst="rect">
            <a:avLst/>
          </a:prstGeom>
          <a:noFill/>
          <a:ln w="9525">
            <a:noFill/>
            <a:miter lim="800000"/>
            <a:headEnd/>
            <a:tailEnd/>
          </a:ln>
        </p:spPr>
      </p:pic>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500"/>
                                        <p:tgtEl>
                                          <p:spTgt spid="23"/>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left)">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4" grpId="0" animBg="1"/>
      <p:bldP spid="22" grpId="0" animBg="1"/>
      <p:bldP spid="20" grpId="0" animBg="1"/>
      <p:bldP spid="19" grpId="0" animBg="1"/>
      <p:bldP spid="18" grpId="0" animBg="1"/>
      <p:bldP spid="17" grpId="0" animBg="1"/>
      <p:bldP spid="23" grpId="0" animBg="1"/>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Picture 2"/>
          <p:cNvPicPr>
            <a:picLocks noChangeAspect="1" noChangeArrowheads="1"/>
          </p:cNvPicPr>
          <p:nvPr/>
        </p:nvPicPr>
        <p:blipFill>
          <a:blip r:embed="rId2"/>
          <a:srcRect/>
          <a:stretch>
            <a:fillRect/>
          </a:stretch>
        </p:blipFill>
        <p:spPr bwMode="auto">
          <a:xfrm>
            <a:off x="261938" y="785813"/>
            <a:ext cx="3562350" cy="2682875"/>
          </a:xfrm>
          <a:prstGeom prst="rect">
            <a:avLst/>
          </a:prstGeom>
          <a:noFill/>
          <a:ln w="9525">
            <a:noFill/>
            <a:miter lim="800000"/>
            <a:headEnd/>
            <a:tailEnd/>
          </a:ln>
        </p:spPr>
      </p:pic>
      <p:pic>
        <p:nvPicPr>
          <p:cNvPr id="77826" name="Picture 3"/>
          <p:cNvPicPr>
            <a:picLocks noChangeAspect="1" noChangeArrowheads="1"/>
          </p:cNvPicPr>
          <p:nvPr/>
        </p:nvPicPr>
        <p:blipFill>
          <a:blip r:embed="rId3"/>
          <a:srcRect/>
          <a:stretch>
            <a:fillRect/>
          </a:stretch>
        </p:blipFill>
        <p:spPr bwMode="auto">
          <a:xfrm>
            <a:off x="257175" y="3563938"/>
            <a:ext cx="3576638" cy="3043237"/>
          </a:xfrm>
          <a:prstGeom prst="rect">
            <a:avLst/>
          </a:prstGeom>
          <a:noFill/>
          <a:ln w="9525">
            <a:noFill/>
            <a:miter lim="800000"/>
            <a:headEnd/>
            <a:tailEnd/>
          </a:ln>
        </p:spPr>
      </p:pic>
      <p:sp>
        <p:nvSpPr>
          <p:cNvPr id="21" name="Rectangle 20"/>
          <p:cNvSpPr>
            <a:spLocks noChangeArrowheads="1"/>
          </p:cNvSpPr>
          <p:nvPr/>
        </p:nvSpPr>
        <p:spPr bwMode="auto">
          <a:xfrm>
            <a:off x="4721225" y="1004888"/>
            <a:ext cx="7007225" cy="985837"/>
          </a:xfrm>
          <a:prstGeom prst="rect">
            <a:avLst/>
          </a:prstGeom>
          <a:solidFill>
            <a:srgbClr val="CCFFCC"/>
          </a:solidFill>
          <a:ln w="19050" algn="ctr">
            <a:solidFill>
              <a:srgbClr val="0070C0"/>
            </a:solidFill>
            <a:miter lim="800000"/>
            <a:headEnd/>
            <a:tailEnd/>
          </a:ln>
        </p:spPr>
        <p:txBody>
          <a:bodyPr anchor="ctr"/>
          <a:lstStyle/>
          <a:p>
            <a:pPr algn="ctr"/>
            <a:r>
              <a:rPr lang="en-US" sz="2400">
                <a:solidFill>
                  <a:srgbClr val="0000FF"/>
                </a:solidFill>
                <a:latin typeface="Times New Roman" pitchFamily="18" charset="0"/>
              </a:rPr>
              <a:t>Hà Nội là thủ đô, TP trực thuộc TW, là đô thị loại đặc biệt.</a:t>
            </a:r>
          </a:p>
        </p:txBody>
      </p:sp>
      <p:sp>
        <p:nvSpPr>
          <p:cNvPr id="14" name="Rectangle 13">
            <a:extLst>
              <a:ext uri="{FF2B5EF4-FFF2-40B4-BE49-F238E27FC236}"/>
            </a:extLst>
          </p:cNvPr>
          <p:cNvSpPr/>
          <p:nvPr/>
        </p:nvSpPr>
        <p:spPr>
          <a:xfrm>
            <a:off x="4129088" y="928688"/>
            <a:ext cx="317500" cy="54308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latin typeface="Times New Roman" pitchFamily="18" charset="0"/>
              <a:cs typeface="Times New Roman" pitchFamily="18" charset="0"/>
            </a:endParaRPr>
          </a:p>
        </p:txBody>
      </p:sp>
      <p:sp>
        <p:nvSpPr>
          <p:cNvPr id="22" name="Oval 21">
            <a:extLst>
              <a:ext uri="{FF2B5EF4-FFF2-40B4-BE49-F238E27FC236}"/>
            </a:extLst>
          </p:cNvPr>
          <p:cNvSpPr/>
          <p:nvPr/>
        </p:nvSpPr>
        <p:spPr>
          <a:xfrm>
            <a:off x="3865563" y="1014413"/>
            <a:ext cx="817562" cy="819150"/>
          </a:xfrm>
          <a:prstGeom prst="ellipse">
            <a:avLst/>
          </a:prstGeom>
          <a:solidFill>
            <a:srgbClr val="0070C0"/>
          </a:solidFill>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US" sz="3733" b="1">
                <a:latin typeface="Times New Roman" pitchFamily="18" charset="0"/>
                <a:cs typeface="Times New Roman" pitchFamily="18" charset="0"/>
              </a:rPr>
              <a:t>1</a:t>
            </a:r>
            <a:endParaRPr lang="en-US" sz="3733" b="1" dirty="0">
              <a:latin typeface="Times New Roman" pitchFamily="18" charset="0"/>
              <a:cs typeface="Times New Roman" pitchFamily="18" charset="0"/>
            </a:endParaRPr>
          </a:p>
        </p:txBody>
      </p:sp>
      <p:sp>
        <p:nvSpPr>
          <p:cNvPr id="20" name="Oval 19">
            <a:extLst>
              <a:ext uri="{FF2B5EF4-FFF2-40B4-BE49-F238E27FC236}"/>
            </a:extLst>
          </p:cNvPr>
          <p:cNvSpPr/>
          <p:nvPr/>
        </p:nvSpPr>
        <p:spPr>
          <a:xfrm>
            <a:off x="3838575" y="2212975"/>
            <a:ext cx="830263" cy="928688"/>
          </a:xfrm>
          <a:prstGeom prst="ellipse">
            <a:avLst/>
          </a:prstGeom>
          <a:solidFill>
            <a:schemeClr val="accent2"/>
          </a:solidFill>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US" sz="3733" b="1" dirty="0">
                <a:latin typeface="Times New Roman" pitchFamily="18" charset="0"/>
                <a:cs typeface="Times New Roman" pitchFamily="18" charset="0"/>
              </a:rPr>
              <a:t>2</a:t>
            </a:r>
          </a:p>
        </p:txBody>
      </p:sp>
      <p:sp>
        <p:nvSpPr>
          <p:cNvPr id="19" name="Rectangle 18"/>
          <p:cNvSpPr>
            <a:spLocks noChangeArrowheads="1"/>
          </p:cNvSpPr>
          <p:nvPr/>
        </p:nvSpPr>
        <p:spPr bwMode="auto">
          <a:xfrm>
            <a:off x="4722813" y="2246313"/>
            <a:ext cx="6829425" cy="1098550"/>
          </a:xfrm>
          <a:prstGeom prst="rect">
            <a:avLst/>
          </a:prstGeom>
          <a:solidFill>
            <a:srgbClr val="CCFFCC"/>
          </a:solidFill>
          <a:ln w="19050" algn="ctr">
            <a:solidFill>
              <a:schemeClr val="accent2"/>
            </a:solidFill>
            <a:miter lim="800000"/>
            <a:headEnd/>
            <a:tailEnd/>
          </a:ln>
        </p:spPr>
        <p:txBody>
          <a:bodyPr anchor="ctr"/>
          <a:lstStyle/>
          <a:p>
            <a:pPr algn="ctr"/>
            <a:r>
              <a:rPr lang="en-US" sz="2400">
                <a:solidFill>
                  <a:srgbClr val="0000FF"/>
                </a:solidFill>
                <a:latin typeface="Times New Roman" pitchFamily="18" charset="0"/>
              </a:rPr>
              <a:t>Là trái tim của cả nước, đầu não chính trị hành chính quốc gia, trung tâm VH- GD – KT và giao dịch quốc tế</a:t>
            </a:r>
          </a:p>
        </p:txBody>
      </p:sp>
      <p:sp>
        <p:nvSpPr>
          <p:cNvPr id="18" name="Oval 17">
            <a:extLst>
              <a:ext uri="{FF2B5EF4-FFF2-40B4-BE49-F238E27FC236}"/>
            </a:extLst>
          </p:cNvPr>
          <p:cNvSpPr/>
          <p:nvPr/>
        </p:nvSpPr>
        <p:spPr>
          <a:xfrm>
            <a:off x="3825875" y="3667125"/>
            <a:ext cx="830263" cy="885825"/>
          </a:xfrm>
          <a:prstGeom prst="ellipse">
            <a:avLst/>
          </a:prstGeom>
          <a:solidFill>
            <a:srgbClr val="00B050"/>
          </a:solidFill>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US" sz="3733" b="1" dirty="0">
                <a:latin typeface="Times New Roman" pitchFamily="18" charset="0"/>
                <a:cs typeface="Times New Roman" pitchFamily="18" charset="0"/>
              </a:rPr>
              <a:t>3</a:t>
            </a:r>
          </a:p>
        </p:txBody>
      </p:sp>
      <p:sp>
        <p:nvSpPr>
          <p:cNvPr id="17" name="Rectangle 16"/>
          <p:cNvSpPr>
            <a:spLocks noChangeArrowheads="1"/>
          </p:cNvSpPr>
          <p:nvPr/>
        </p:nvSpPr>
        <p:spPr bwMode="auto">
          <a:xfrm>
            <a:off x="4835525" y="3643313"/>
            <a:ext cx="6716713" cy="1000125"/>
          </a:xfrm>
          <a:prstGeom prst="rect">
            <a:avLst/>
          </a:prstGeom>
          <a:solidFill>
            <a:srgbClr val="CCFFCC"/>
          </a:solidFill>
          <a:ln w="19050" algn="ctr">
            <a:solidFill>
              <a:srgbClr val="00B050"/>
            </a:solidFill>
            <a:miter lim="800000"/>
            <a:headEnd/>
            <a:tailEnd/>
          </a:ln>
        </p:spPr>
        <p:txBody>
          <a:bodyPr anchor="ctr"/>
          <a:lstStyle/>
          <a:p>
            <a:pPr algn="ctr"/>
            <a:r>
              <a:rPr lang="en-US" sz="2800">
                <a:solidFill>
                  <a:srgbClr val="00B050"/>
                </a:solidFill>
              </a:rPr>
              <a:t>   </a:t>
            </a:r>
            <a:r>
              <a:rPr lang="en-US" sz="2400">
                <a:solidFill>
                  <a:srgbClr val="0000FF"/>
                </a:solidFill>
                <a:latin typeface="Times New Roman" pitchFamily="18" charset="0"/>
              </a:rPr>
              <a:t>Là trung tâm kinh tế lớn của cả nước, từ Hà Nội trục kinh tế tỏa ra các hướng khác nhau.</a:t>
            </a:r>
          </a:p>
        </p:txBody>
      </p:sp>
      <p:sp>
        <p:nvSpPr>
          <p:cNvPr id="23" name="Oval 22">
            <a:extLst>
              <a:ext uri="{FF2B5EF4-FFF2-40B4-BE49-F238E27FC236}"/>
            </a:extLst>
          </p:cNvPr>
          <p:cNvSpPr/>
          <p:nvPr/>
        </p:nvSpPr>
        <p:spPr>
          <a:xfrm>
            <a:off x="3816350" y="5078413"/>
            <a:ext cx="835025" cy="941387"/>
          </a:xfrm>
          <a:prstGeom prst="ellipse">
            <a:avLst/>
          </a:prstGeom>
          <a:solidFill>
            <a:srgbClr val="7030A0"/>
          </a:solidFill>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US" sz="3733" b="1" dirty="0">
                <a:latin typeface="Times New Roman" pitchFamily="18" charset="0"/>
                <a:cs typeface="Times New Roman" pitchFamily="18" charset="0"/>
              </a:rPr>
              <a:t>4</a:t>
            </a:r>
          </a:p>
        </p:txBody>
      </p:sp>
      <p:sp>
        <p:nvSpPr>
          <p:cNvPr id="2" name="Rectangle 16"/>
          <p:cNvSpPr>
            <a:spLocks noChangeArrowheads="1"/>
          </p:cNvSpPr>
          <p:nvPr/>
        </p:nvSpPr>
        <p:spPr bwMode="auto">
          <a:xfrm>
            <a:off x="4773613" y="5167313"/>
            <a:ext cx="6931025" cy="1042987"/>
          </a:xfrm>
          <a:prstGeom prst="rect">
            <a:avLst/>
          </a:prstGeom>
          <a:solidFill>
            <a:srgbClr val="CCFFCC"/>
          </a:solidFill>
          <a:ln w="19050" algn="ctr">
            <a:solidFill>
              <a:srgbClr val="00B050"/>
            </a:solidFill>
            <a:miter lim="800000"/>
            <a:headEnd/>
            <a:tailEnd/>
          </a:ln>
        </p:spPr>
        <p:txBody>
          <a:bodyPr anchor="ctr"/>
          <a:lstStyle/>
          <a:p>
            <a:pPr algn="ctr"/>
            <a:r>
              <a:rPr lang="en-US" sz="2800">
                <a:solidFill>
                  <a:srgbClr val="00B050"/>
                </a:solidFill>
              </a:rPr>
              <a:t>  </a:t>
            </a:r>
            <a:r>
              <a:rPr lang="en-US" sz="2400">
                <a:solidFill>
                  <a:schemeClr val="accent1"/>
                </a:solidFill>
                <a:latin typeface="Times New Roman" pitchFamily="18" charset="0"/>
              </a:rPr>
              <a:t> </a:t>
            </a:r>
            <a:r>
              <a:rPr lang="en-US" sz="2400">
                <a:solidFill>
                  <a:srgbClr val="0000FF"/>
                </a:solidFill>
                <a:latin typeface="Times New Roman" pitchFamily="18" charset="0"/>
              </a:rPr>
              <a:t>Hà Nội – Hải Phòng là trục quan trọng trong vùng kinh tế trọng điểm phía Bắc.</a:t>
            </a:r>
          </a:p>
        </p:txBody>
      </p:sp>
      <p:sp>
        <p:nvSpPr>
          <p:cNvPr id="77836" name="Rectangle 2"/>
          <p:cNvSpPr>
            <a:spLocks noChangeArrowheads="1"/>
          </p:cNvSpPr>
          <p:nvPr/>
        </p:nvSpPr>
        <p:spPr bwMode="auto">
          <a:xfrm>
            <a:off x="1281113" y="200025"/>
            <a:ext cx="10172700" cy="542925"/>
          </a:xfrm>
          <a:prstGeom prst="rect">
            <a:avLst/>
          </a:prstGeom>
          <a:noFill/>
          <a:ln w="9525">
            <a:noFill/>
            <a:miter lim="800000"/>
            <a:headEnd/>
            <a:tailEnd/>
          </a:ln>
        </p:spPr>
        <p:txBody>
          <a:bodyPr/>
          <a:lstStyle/>
          <a:p>
            <a:pPr eaLnBrk="0" hangingPunct="0">
              <a:lnSpc>
                <a:spcPct val="90000"/>
              </a:lnSpc>
            </a:pPr>
            <a:r>
              <a:rPr lang="en-US" sz="3000" b="1">
                <a:solidFill>
                  <a:srgbClr val="FF0066"/>
                </a:solidFill>
                <a:latin typeface="Cambria" pitchFamily="18" charset="0"/>
              </a:rPr>
              <a:t>                            VỊ THẾ CỦA THỦ ĐÔ HÀ NỘI?</a:t>
            </a:r>
            <a:r>
              <a:rPr lang="en-US" sz="3000">
                <a:latin typeface="Calibri Light"/>
              </a:rPr>
              <a:t> </a:t>
            </a:r>
          </a:p>
        </p:txBody>
      </p:sp>
    </p:spTree>
  </p:cSld>
  <p:clrMapOvr>
    <a:masterClrMapping/>
  </p:clrMapOvr>
  <p:transition spd="slow" advTm="41338">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500"/>
                                        <p:tgtEl>
                                          <p:spTgt spid="23"/>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left)">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4" grpId="0" animBg="1"/>
      <p:bldP spid="22" grpId="0" animBg="1"/>
      <p:bldP spid="20" grpId="0" animBg="1"/>
      <p:bldP spid="19" grpId="0" animBg="1"/>
      <p:bldP spid="18" grpId="0" animBg="1"/>
      <p:bldP spid="17" grpId="0" animBg="1"/>
      <p:bldP spid="23" grpId="0" animBg="1"/>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849" name="Google Shape;774;p59"/>
          <p:cNvGrpSpPr>
            <a:grpSpLocks/>
          </p:cNvGrpSpPr>
          <p:nvPr/>
        </p:nvGrpSpPr>
        <p:grpSpPr bwMode="auto">
          <a:xfrm>
            <a:off x="6648450" y="1671638"/>
            <a:ext cx="4737100" cy="5000625"/>
            <a:chOff x="3852100" y="957350"/>
            <a:chExt cx="2111725" cy="1687000"/>
          </a:xfrm>
        </p:grpSpPr>
        <p:sp>
          <p:nvSpPr>
            <p:cNvPr id="78854" name="Google Shape;775;p59"/>
            <p:cNvSpPr>
              <a:spLocks/>
            </p:cNvSpPr>
            <p:nvPr/>
          </p:nvSpPr>
          <p:spPr bwMode="auto">
            <a:xfrm>
              <a:off x="4590700" y="2624975"/>
              <a:ext cx="655450" cy="19375"/>
            </a:xfrm>
            <a:custGeom>
              <a:avLst/>
              <a:gdLst>
                <a:gd name="T0" fmla="*/ 2147483647 w 26218"/>
                <a:gd name="T1" fmla="*/ 0 h 775"/>
                <a:gd name="T2" fmla="*/ 2147483647 w 26218"/>
                <a:gd name="T3" fmla="*/ 2147483647 h 775"/>
                <a:gd name="T4" fmla="*/ 2147483647 w 26218"/>
                <a:gd name="T5" fmla="*/ 2147483647 h 775"/>
                <a:gd name="T6" fmla="*/ 2147483647 w 26218"/>
                <a:gd name="T7" fmla="*/ 2147483647 h 775"/>
                <a:gd name="T8" fmla="*/ 2147483647 w 26218"/>
                <a:gd name="T9" fmla="*/ 2147483647 h 775"/>
                <a:gd name="T10" fmla="*/ 2147483647 w 26218"/>
                <a:gd name="T11" fmla="*/ 2147483647 h 775"/>
                <a:gd name="T12" fmla="*/ 2147483647 w 26218"/>
                <a:gd name="T13" fmla="*/ 2147483647 h 775"/>
                <a:gd name="T14" fmla="*/ 2147483647 w 26218"/>
                <a:gd name="T15" fmla="*/ 2147483647 h 775"/>
                <a:gd name="T16" fmla="*/ 2147483647 w 26218"/>
                <a:gd name="T17" fmla="*/ 0 h 775"/>
                <a:gd name="T18" fmla="*/ 2147483647 w 26218"/>
                <a:gd name="T19" fmla="*/ 0 h 775"/>
                <a:gd name="T20" fmla="*/ 2147483647 w 26218"/>
                <a:gd name="T21" fmla="*/ 0 h 775"/>
                <a:gd name="T22" fmla="*/ 2147483647 w 26218"/>
                <a:gd name="T23" fmla="*/ 0 h 77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218"/>
                <a:gd name="T37" fmla="*/ 0 h 775"/>
                <a:gd name="T38" fmla="*/ 26218 w 26218"/>
                <a:gd name="T39" fmla="*/ 775 h 77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218" h="775" extrusionOk="0">
                  <a:moveTo>
                    <a:pt x="1" y="0"/>
                  </a:moveTo>
                  <a:lnTo>
                    <a:pt x="1" y="21"/>
                  </a:lnTo>
                  <a:lnTo>
                    <a:pt x="1" y="63"/>
                  </a:lnTo>
                  <a:cubicBezTo>
                    <a:pt x="1" y="565"/>
                    <a:pt x="796" y="775"/>
                    <a:pt x="2867" y="775"/>
                  </a:cubicBezTo>
                  <a:lnTo>
                    <a:pt x="12827" y="775"/>
                  </a:lnTo>
                  <a:lnTo>
                    <a:pt x="13454" y="775"/>
                  </a:lnTo>
                  <a:lnTo>
                    <a:pt x="23393" y="775"/>
                  </a:lnTo>
                  <a:cubicBezTo>
                    <a:pt x="25485" y="775"/>
                    <a:pt x="26197" y="524"/>
                    <a:pt x="26218" y="0"/>
                  </a:cubicBezTo>
                  <a:lnTo>
                    <a:pt x="26009" y="0"/>
                  </a:lnTo>
                  <a:lnTo>
                    <a:pt x="1" y="0"/>
                  </a:lnTo>
                  <a:close/>
                </a:path>
              </a:pathLst>
            </a:custGeom>
            <a:solidFill>
              <a:srgbClr val="58595B"/>
            </a:solidFill>
            <a:ln w="9525">
              <a:noFill/>
              <a:round/>
              <a:headEnd/>
              <a:tailEnd/>
            </a:ln>
          </p:spPr>
          <p:txBody>
            <a:bodyPr lIns="121900" tIns="121900" rIns="121900" bIns="121900" anchor="ctr"/>
            <a:lstStyle/>
            <a:p>
              <a:endParaRPr lang="en-US"/>
            </a:p>
          </p:txBody>
        </p:sp>
        <p:sp>
          <p:nvSpPr>
            <p:cNvPr id="78855" name="Google Shape;776;p59"/>
            <p:cNvSpPr>
              <a:spLocks/>
            </p:cNvSpPr>
            <p:nvPr/>
          </p:nvSpPr>
          <p:spPr bwMode="auto">
            <a:xfrm>
              <a:off x="4533150" y="2402650"/>
              <a:ext cx="764800" cy="235425"/>
            </a:xfrm>
            <a:custGeom>
              <a:avLst/>
              <a:gdLst>
                <a:gd name="T0" fmla="*/ 2147483647 w 30592"/>
                <a:gd name="T1" fmla="*/ 2147483647 h 9417"/>
                <a:gd name="T2" fmla="*/ 2147483647 w 30592"/>
                <a:gd name="T3" fmla="*/ 2147483647 h 9417"/>
                <a:gd name="T4" fmla="*/ 2147483647 w 30592"/>
                <a:gd name="T5" fmla="*/ 2147483647 h 9417"/>
                <a:gd name="T6" fmla="*/ 2147483647 w 30592"/>
                <a:gd name="T7" fmla="*/ 2147483647 h 9417"/>
                <a:gd name="T8" fmla="*/ 2147483647 w 30592"/>
                <a:gd name="T9" fmla="*/ 2147483647 h 9417"/>
                <a:gd name="T10" fmla="*/ 2147483647 w 30592"/>
                <a:gd name="T11" fmla="*/ 2147483647 h 9417"/>
                <a:gd name="T12" fmla="*/ 2147483647 w 30592"/>
                <a:gd name="T13" fmla="*/ 2147483647 h 9417"/>
                <a:gd name="T14" fmla="*/ 2147483647 w 30592"/>
                <a:gd name="T15" fmla="*/ 2147483647 h 9417"/>
                <a:gd name="T16" fmla="*/ 2147483647 w 30592"/>
                <a:gd name="T17" fmla="*/ 2147483647 h 9417"/>
                <a:gd name="T18" fmla="*/ 2147483647 w 30592"/>
                <a:gd name="T19" fmla="*/ 2147483647 h 9417"/>
                <a:gd name="T20" fmla="*/ 2147483647 w 30592"/>
                <a:gd name="T21" fmla="*/ 2147483647 h 94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592"/>
                <a:gd name="T34" fmla="*/ 0 h 9417"/>
                <a:gd name="T35" fmla="*/ 30592 w 30592"/>
                <a:gd name="T36" fmla="*/ 9417 h 94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592" h="9417" extrusionOk="0">
                  <a:moveTo>
                    <a:pt x="25842" y="5922"/>
                  </a:moveTo>
                  <a:cubicBezTo>
                    <a:pt x="24000" y="4039"/>
                    <a:pt x="23917" y="1"/>
                    <a:pt x="23917" y="1"/>
                  </a:cubicBezTo>
                  <a:lnTo>
                    <a:pt x="15610" y="1"/>
                  </a:lnTo>
                  <a:lnTo>
                    <a:pt x="14982" y="1"/>
                  </a:lnTo>
                  <a:lnTo>
                    <a:pt x="6676" y="1"/>
                  </a:lnTo>
                  <a:cubicBezTo>
                    <a:pt x="6676" y="1"/>
                    <a:pt x="6592" y="4039"/>
                    <a:pt x="4751" y="5922"/>
                  </a:cubicBezTo>
                  <a:cubicBezTo>
                    <a:pt x="2909" y="7805"/>
                    <a:pt x="1" y="9417"/>
                    <a:pt x="5023" y="9417"/>
                  </a:cubicBezTo>
                  <a:lnTo>
                    <a:pt x="14982" y="9417"/>
                  </a:lnTo>
                  <a:lnTo>
                    <a:pt x="15610" y="9417"/>
                  </a:lnTo>
                  <a:lnTo>
                    <a:pt x="25570" y="9417"/>
                  </a:lnTo>
                  <a:cubicBezTo>
                    <a:pt x="30591" y="9417"/>
                    <a:pt x="27704" y="7805"/>
                    <a:pt x="25842" y="5922"/>
                  </a:cubicBezTo>
                  <a:close/>
                </a:path>
              </a:pathLst>
            </a:custGeom>
            <a:solidFill>
              <a:schemeClr val="tx1"/>
            </a:solidFill>
            <a:ln w="9525">
              <a:noFill/>
              <a:round/>
              <a:headEnd/>
              <a:tailEnd/>
            </a:ln>
          </p:spPr>
          <p:txBody>
            <a:bodyPr lIns="121900" tIns="121900" rIns="121900" bIns="121900" anchor="ctr"/>
            <a:lstStyle/>
            <a:p>
              <a:endParaRPr lang="en-US"/>
            </a:p>
          </p:txBody>
        </p:sp>
        <p:sp>
          <p:nvSpPr>
            <p:cNvPr id="78856" name="Google Shape;777;p59"/>
            <p:cNvSpPr>
              <a:spLocks/>
            </p:cNvSpPr>
            <p:nvPr/>
          </p:nvSpPr>
          <p:spPr bwMode="auto">
            <a:xfrm>
              <a:off x="3852100" y="2219575"/>
              <a:ext cx="2111725" cy="183100"/>
            </a:xfrm>
            <a:custGeom>
              <a:avLst/>
              <a:gdLst>
                <a:gd name="T0" fmla="*/ 0 w 84469"/>
                <a:gd name="T1" fmla="*/ 2147483647 h 7324"/>
                <a:gd name="T2" fmla="*/ 2147483647 w 84469"/>
                <a:gd name="T3" fmla="*/ 2147483647 h 7324"/>
                <a:gd name="T4" fmla="*/ 2147483647 w 84469"/>
                <a:gd name="T5" fmla="*/ 2147483647 h 7324"/>
                <a:gd name="T6" fmla="*/ 2147483647 w 84469"/>
                <a:gd name="T7" fmla="*/ 2147483647 h 7324"/>
                <a:gd name="T8" fmla="*/ 2147483647 w 84469"/>
                <a:gd name="T9" fmla="*/ 2147483647 h 7324"/>
                <a:gd name="T10" fmla="*/ 2147483647 w 84469"/>
                <a:gd name="T11" fmla="*/ 2147483647 h 7324"/>
                <a:gd name="T12" fmla="*/ 2147483647 w 84469"/>
                <a:gd name="T13" fmla="*/ 2147483647 h 7324"/>
                <a:gd name="T14" fmla="*/ 0 w 84469"/>
                <a:gd name="T15" fmla="*/ 2147483647 h 7324"/>
                <a:gd name="T16" fmla="*/ 0 60000 65536"/>
                <a:gd name="T17" fmla="*/ 0 60000 65536"/>
                <a:gd name="T18" fmla="*/ 0 60000 65536"/>
                <a:gd name="T19" fmla="*/ 0 60000 65536"/>
                <a:gd name="T20" fmla="*/ 0 60000 65536"/>
                <a:gd name="T21" fmla="*/ 0 60000 65536"/>
                <a:gd name="T22" fmla="*/ 0 60000 65536"/>
                <a:gd name="T23" fmla="*/ 0 60000 65536"/>
                <a:gd name="T24" fmla="*/ 0 w 84469"/>
                <a:gd name="T25" fmla="*/ 0 h 7324"/>
                <a:gd name="T26" fmla="*/ 84469 w 84469"/>
                <a:gd name="T27" fmla="*/ 7324 h 73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469" h="7324" extrusionOk="0">
                  <a:moveTo>
                    <a:pt x="0" y="4855"/>
                  </a:moveTo>
                  <a:cubicBezTo>
                    <a:pt x="0" y="6236"/>
                    <a:pt x="1298" y="7324"/>
                    <a:pt x="2679" y="7324"/>
                  </a:cubicBezTo>
                  <a:lnTo>
                    <a:pt x="41659" y="7324"/>
                  </a:lnTo>
                  <a:lnTo>
                    <a:pt x="42998" y="7324"/>
                  </a:lnTo>
                  <a:lnTo>
                    <a:pt x="81979" y="7324"/>
                  </a:lnTo>
                  <a:cubicBezTo>
                    <a:pt x="83360" y="7324"/>
                    <a:pt x="84469" y="6236"/>
                    <a:pt x="84469" y="4855"/>
                  </a:cubicBezTo>
                  <a:lnTo>
                    <a:pt x="84469" y="1"/>
                  </a:lnTo>
                  <a:lnTo>
                    <a:pt x="0" y="1"/>
                  </a:lnTo>
                  <a:close/>
                </a:path>
              </a:pathLst>
            </a:custGeom>
            <a:solidFill>
              <a:srgbClr val="727478"/>
            </a:solidFill>
            <a:ln w="9525">
              <a:noFill/>
              <a:round/>
              <a:headEnd/>
              <a:tailEnd/>
            </a:ln>
          </p:spPr>
          <p:txBody>
            <a:bodyPr lIns="121900" tIns="121900" rIns="121900" bIns="121900" anchor="ctr"/>
            <a:lstStyle/>
            <a:p>
              <a:endParaRPr lang="en-US"/>
            </a:p>
          </p:txBody>
        </p:sp>
        <p:sp>
          <p:nvSpPr>
            <p:cNvPr id="78857" name="Google Shape;778;p59"/>
            <p:cNvSpPr>
              <a:spLocks/>
            </p:cNvSpPr>
            <p:nvPr/>
          </p:nvSpPr>
          <p:spPr bwMode="auto">
            <a:xfrm>
              <a:off x="3852100" y="957350"/>
              <a:ext cx="2111725" cy="1262250"/>
            </a:xfrm>
            <a:custGeom>
              <a:avLst/>
              <a:gdLst>
                <a:gd name="T0" fmla="*/ 2147483647 w 84469"/>
                <a:gd name="T1" fmla="*/ 2147483647 h 50490"/>
                <a:gd name="T2" fmla="*/ 2147483647 w 84469"/>
                <a:gd name="T3" fmla="*/ 2147483647 h 50490"/>
                <a:gd name="T4" fmla="*/ 2147483647 w 84469"/>
                <a:gd name="T5" fmla="*/ 2147483647 h 50490"/>
                <a:gd name="T6" fmla="*/ 2147483647 w 84469"/>
                <a:gd name="T7" fmla="*/ 2147483647 h 50490"/>
                <a:gd name="T8" fmla="*/ 2147483647 w 84469"/>
                <a:gd name="T9" fmla="*/ 2147483647 h 50490"/>
                <a:gd name="T10" fmla="*/ 0 w 84469"/>
                <a:gd name="T11" fmla="*/ 2147483647 h 50490"/>
                <a:gd name="T12" fmla="*/ 0 w 84469"/>
                <a:gd name="T13" fmla="*/ 2147483647 h 50490"/>
                <a:gd name="T14" fmla="*/ 2147483647 w 84469"/>
                <a:gd name="T15" fmla="*/ 2147483647 h 50490"/>
                <a:gd name="T16" fmla="*/ 2147483647 w 84469"/>
                <a:gd name="T17" fmla="*/ 2147483647 h 50490"/>
                <a:gd name="T18" fmla="*/ 2147483647 w 84469"/>
                <a:gd name="T19" fmla="*/ 2147483647 h 504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4469"/>
                <a:gd name="T31" fmla="*/ 0 h 50490"/>
                <a:gd name="T32" fmla="*/ 84469 w 84469"/>
                <a:gd name="T33" fmla="*/ 50490 h 504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4469" h="50490" extrusionOk="0">
                  <a:moveTo>
                    <a:pt x="80807" y="3140"/>
                  </a:moveTo>
                  <a:lnTo>
                    <a:pt x="80807" y="46828"/>
                  </a:lnTo>
                  <a:lnTo>
                    <a:pt x="3662" y="46828"/>
                  </a:lnTo>
                  <a:lnTo>
                    <a:pt x="3662" y="3140"/>
                  </a:lnTo>
                  <a:close/>
                  <a:moveTo>
                    <a:pt x="2679" y="1"/>
                  </a:moveTo>
                  <a:cubicBezTo>
                    <a:pt x="1298" y="1"/>
                    <a:pt x="0" y="984"/>
                    <a:pt x="0" y="2386"/>
                  </a:cubicBezTo>
                  <a:lnTo>
                    <a:pt x="0" y="50490"/>
                  </a:lnTo>
                  <a:lnTo>
                    <a:pt x="84469" y="50490"/>
                  </a:lnTo>
                  <a:lnTo>
                    <a:pt x="84469" y="2386"/>
                  </a:lnTo>
                  <a:cubicBezTo>
                    <a:pt x="84469" y="984"/>
                    <a:pt x="83360" y="1"/>
                    <a:pt x="81979" y="1"/>
                  </a:cubicBezTo>
                  <a:close/>
                </a:path>
              </a:pathLst>
            </a:custGeom>
            <a:solidFill>
              <a:srgbClr val="231F20"/>
            </a:solidFill>
            <a:ln w="9525">
              <a:noFill/>
              <a:round/>
              <a:headEnd/>
              <a:tailEnd/>
            </a:ln>
          </p:spPr>
          <p:txBody>
            <a:bodyPr lIns="121900" tIns="121900" rIns="121900" bIns="121900" anchor="ctr"/>
            <a:lstStyle/>
            <a:p>
              <a:endParaRPr lang="en-US"/>
            </a:p>
          </p:txBody>
        </p:sp>
        <p:sp>
          <p:nvSpPr>
            <p:cNvPr id="78858" name="Google Shape;779;p59"/>
            <p:cNvSpPr>
              <a:spLocks/>
            </p:cNvSpPr>
            <p:nvPr/>
          </p:nvSpPr>
          <p:spPr bwMode="auto">
            <a:xfrm>
              <a:off x="3852100" y="2219575"/>
              <a:ext cx="2111725" cy="183100"/>
            </a:xfrm>
            <a:custGeom>
              <a:avLst/>
              <a:gdLst>
                <a:gd name="T0" fmla="*/ 0 w 84469"/>
                <a:gd name="T1" fmla="*/ 2147483647 h 7324"/>
                <a:gd name="T2" fmla="*/ 2147483647 w 84469"/>
                <a:gd name="T3" fmla="*/ 2147483647 h 7324"/>
                <a:gd name="T4" fmla="*/ 2147483647 w 84469"/>
                <a:gd name="T5" fmla="*/ 2147483647 h 7324"/>
                <a:gd name="T6" fmla="*/ 2147483647 w 84469"/>
                <a:gd name="T7" fmla="*/ 2147483647 h 7324"/>
                <a:gd name="T8" fmla="*/ 2147483647 w 84469"/>
                <a:gd name="T9" fmla="*/ 2147483647 h 7324"/>
                <a:gd name="T10" fmla="*/ 2147483647 w 84469"/>
                <a:gd name="T11" fmla="*/ 2147483647 h 7324"/>
                <a:gd name="T12" fmla="*/ 2147483647 w 84469"/>
                <a:gd name="T13" fmla="*/ 2147483647 h 7324"/>
                <a:gd name="T14" fmla="*/ 0 w 84469"/>
                <a:gd name="T15" fmla="*/ 2147483647 h 7324"/>
                <a:gd name="T16" fmla="*/ 0 60000 65536"/>
                <a:gd name="T17" fmla="*/ 0 60000 65536"/>
                <a:gd name="T18" fmla="*/ 0 60000 65536"/>
                <a:gd name="T19" fmla="*/ 0 60000 65536"/>
                <a:gd name="T20" fmla="*/ 0 60000 65536"/>
                <a:gd name="T21" fmla="*/ 0 60000 65536"/>
                <a:gd name="T22" fmla="*/ 0 60000 65536"/>
                <a:gd name="T23" fmla="*/ 0 60000 65536"/>
                <a:gd name="T24" fmla="*/ 0 w 84469"/>
                <a:gd name="T25" fmla="*/ 0 h 7324"/>
                <a:gd name="T26" fmla="*/ 84469 w 84469"/>
                <a:gd name="T27" fmla="*/ 7324 h 73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469" h="7324" extrusionOk="0">
                  <a:moveTo>
                    <a:pt x="0" y="4562"/>
                  </a:moveTo>
                  <a:cubicBezTo>
                    <a:pt x="0" y="5964"/>
                    <a:pt x="1298" y="7324"/>
                    <a:pt x="2679" y="7324"/>
                  </a:cubicBezTo>
                  <a:lnTo>
                    <a:pt x="41659" y="7324"/>
                  </a:lnTo>
                  <a:lnTo>
                    <a:pt x="42998" y="7324"/>
                  </a:lnTo>
                  <a:lnTo>
                    <a:pt x="81979" y="7324"/>
                  </a:lnTo>
                  <a:cubicBezTo>
                    <a:pt x="83360" y="7324"/>
                    <a:pt x="84469" y="5964"/>
                    <a:pt x="84469" y="4562"/>
                  </a:cubicBezTo>
                  <a:lnTo>
                    <a:pt x="84469" y="1"/>
                  </a:lnTo>
                  <a:lnTo>
                    <a:pt x="0" y="1"/>
                  </a:lnTo>
                  <a:close/>
                </a:path>
              </a:pathLst>
            </a:custGeom>
            <a:solidFill>
              <a:schemeClr val="accent2"/>
            </a:solidFill>
            <a:ln w="9525">
              <a:noFill/>
              <a:round/>
              <a:headEnd/>
              <a:tailEnd/>
            </a:ln>
          </p:spPr>
          <p:txBody>
            <a:bodyPr lIns="121900" tIns="121900" rIns="121900" bIns="121900" anchor="ctr"/>
            <a:lstStyle/>
            <a:p>
              <a:endParaRPr lang="en-US"/>
            </a:p>
          </p:txBody>
        </p:sp>
      </p:grpSp>
      <p:sp>
        <p:nvSpPr>
          <p:cNvPr id="78850" name="TextBox 5"/>
          <p:cNvSpPr txBox="1">
            <a:spLocks noChangeArrowheads="1"/>
          </p:cNvSpPr>
          <p:nvPr/>
        </p:nvSpPr>
        <p:spPr bwMode="auto">
          <a:xfrm>
            <a:off x="563563" y="1671638"/>
            <a:ext cx="5983287" cy="3629025"/>
          </a:xfrm>
          <a:prstGeom prst="rect">
            <a:avLst/>
          </a:prstGeom>
          <a:noFill/>
          <a:ln w="9525">
            <a:noFill/>
            <a:miter lim="800000"/>
            <a:headEnd/>
            <a:tailEnd/>
          </a:ln>
        </p:spPr>
        <p:txBody>
          <a:bodyPr>
            <a:spAutoFit/>
          </a:bodyPr>
          <a:lstStyle/>
          <a:p>
            <a:r>
              <a:rPr lang="en-US" sz="3600">
                <a:solidFill>
                  <a:srgbClr val="FF0066"/>
                </a:solidFill>
                <a:latin typeface="Patrick Hand"/>
              </a:rPr>
              <a:t>Câu 1: Vùng Đồng bằng sông Hồng </a:t>
            </a:r>
            <a:r>
              <a:rPr lang="en-US" sz="3600" u="sng">
                <a:solidFill>
                  <a:srgbClr val="0000FF"/>
                </a:solidFill>
                <a:latin typeface="Patrick Hand"/>
              </a:rPr>
              <a:t>không</a:t>
            </a:r>
            <a:r>
              <a:rPr lang="en-US" sz="3600">
                <a:solidFill>
                  <a:srgbClr val="FF0066"/>
                </a:solidFill>
                <a:latin typeface="Patrick Hand"/>
              </a:rPr>
              <a:t> tiếp giáp với</a:t>
            </a:r>
          </a:p>
          <a:p>
            <a:r>
              <a:rPr lang="en-US" sz="4000">
                <a:latin typeface="Patrick Hand"/>
              </a:rPr>
              <a:t>A. Bắc Trung Bộ.</a:t>
            </a:r>
          </a:p>
          <a:p>
            <a:r>
              <a:rPr lang="en-US" sz="4000">
                <a:latin typeface="Patrick Hand"/>
              </a:rPr>
              <a:t>B. Nam trung Bộ.</a:t>
            </a:r>
          </a:p>
          <a:p>
            <a:r>
              <a:rPr lang="en-US" sz="4000">
                <a:latin typeface="Patrick Hand"/>
              </a:rPr>
              <a:t>C. Tiểu vùng Đông Bắc.</a:t>
            </a:r>
          </a:p>
          <a:p>
            <a:r>
              <a:rPr lang="en-US" sz="4000">
                <a:latin typeface="Patrick Hand"/>
              </a:rPr>
              <a:t>D. Tiểu vùng Tây Bắc.</a:t>
            </a:r>
          </a:p>
        </p:txBody>
      </p:sp>
      <p:sp>
        <p:nvSpPr>
          <p:cNvPr id="5" name="Rectangle: Rounded Corners 4">
            <a:extLst>
              <a:ext uri="{FF2B5EF4-FFF2-40B4-BE49-F238E27FC236}"/>
            </a:extLst>
          </p:cNvPr>
          <p:cNvSpPr/>
          <p:nvPr/>
        </p:nvSpPr>
        <p:spPr>
          <a:xfrm>
            <a:off x="3089275" y="304800"/>
            <a:ext cx="5654675" cy="1036638"/>
          </a:xfrm>
          <a:prstGeom prst="round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400">
                <a:solidFill>
                  <a:schemeClr val="bg1"/>
                </a:solidFill>
                <a:latin typeface="#9Slide07 Cadena" panose="02000503000000020004" pitchFamily="2" charset="0"/>
              </a:rPr>
              <a:t>LUYỆN TẬP</a:t>
            </a:r>
          </a:p>
        </p:txBody>
      </p:sp>
      <p:sp>
        <p:nvSpPr>
          <p:cNvPr id="8" name="Oval 7">
            <a:extLst>
              <a:ext uri="{FF2B5EF4-FFF2-40B4-BE49-F238E27FC236}"/>
            </a:extLst>
          </p:cNvPr>
          <p:cNvSpPr/>
          <p:nvPr/>
        </p:nvSpPr>
        <p:spPr>
          <a:xfrm>
            <a:off x="444500" y="3381375"/>
            <a:ext cx="693738" cy="703263"/>
          </a:xfrm>
          <a:prstGeom prst="ellipse">
            <a:avLst/>
          </a:prstGeom>
          <a:noFill/>
          <a:ln w="28575">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8853" name="Picture 1"/>
          <p:cNvPicPr>
            <a:picLocks noChangeAspect="1"/>
          </p:cNvPicPr>
          <p:nvPr/>
        </p:nvPicPr>
        <p:blipFill>
          <a:blip r:embed="rId3"/>
          <a:srcRect b="30066"/>
          <a:stretch>
            <a:fillRect/>
          </a:stretch>
        </p:blipFill>
        <p:spPr bwMode="auto">
          <a:xfrm>
            <a:off x="6859588" y="1895475"/>
            <a:ext cx="4348162" cy="3300413"/>
          </a:xfrm>
          <a:prstGeom prst="rect">
            <a:avLst/>
          </a:prstGeom>
          <a:noFill/>
          <a:ln w="9525">
            <a:noFill/>
            <a:miter lim="800000"/>
            <a:headEnd/>
            <a:tailEnd/>
          </a:ln>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extBox 5"/>
          <p:cNvSpPr txBox="1">
            <a:spLocks noChangeArrowheads="1"/>
          </p:cNvSpPr>
          <p:nvPr/>
        </p:nvSpPr>
        <p:spPr bwMode="auto">
          <a:xfrm>
            <a:off x="620713" y="1531938"/>
            <a:ext cx="5959475" cy="3476625"/>
          </a:xfrm>
          <a:prstGeom prst="rect">
            <a:avLst/>
          </a:prstGeom>
          <a:noFill/>
          <a:ln w="9525">
            <a:noFill/>
            <a:miter lim="800000"/>
            <a:headEnd/>
            <a:tailEnd/>
          </a:ln>
        </p:spPr>
        <p:txBody>
          <a:bodyPr>
            <a:spAutoFit/>
          </a:bodyPr>
          <a:lstStyle/>
          <a:p>
            <a:pPr defTabSz="1217613">
              <a:lnSpc>
                <a:spcPct val="150000"/>
              </a:lnSpc>
              <a:buClr>
                <a:srgbClr val="000000"/>
              </a:buClr>
            </a:pPr>
            <a:r>
              <a:rPr lang="en-US" sz="3700">
                <a:solidFill>
                  <a:srgbClr val="FF0066"/>
                </a:solidFill>
                <a:latin typeface="Patrick Hand"/>
                <a:sym typeface="Arial" charset="0"/>
              </a:rPr>
              <a:t>Câu 2: Vùng Đồng bằng sông Hồng bao gồm</a:t>
            </a:r>
          </a:p>
          <a:p>
            <a:pPr defTabSz="1217613">
              <a:lnSpc>
                <a:spcPct val="150000"/>
              </a:lnSpc>
              <a:buClr>
                <a:srgbClr val="000000"/>
              </a:buClr>
            </a:pPr>
            <a:r>
              <a:rPr lang="en-US" sz="3700">
                <a:solidFill>
                  <a:srgbClr val="000000"/>
                </a:solidFill>
                <a:latin typeface="Patrick Hand"/>
                <a:sym typeface="Arial" charset="0"/>
              </a:rPr>
              <a:t>A. 10 tỉnh, tp.          B. 11 tỉnh, tp.</a:t>
            </a:r>
          </a:p>
          <a:p>
            <a:pPr defTabSz="1217613">
              <a:lnSpc>
                <a:spcPct val="150000"/>
              </a:lnSpc>
              <a:buClr>
                <a:srgbClr val="000000"/>
              </a:buClr>
            </a:pPr>
            <a:r>
              <a:rPr lang="en-US" sz="3700">
                <a:solidFill>
                  <a:srgbClr val="000000"/>
                </a:solidFill>
                <a:latin typeface="Patrick Hand"/>
                <a:sym typeface="Arial" charset="0"/>
              </a:rPr>
              <a:t>C. 12 tỉnh, tp.          D. 13 tỉnh, tp.</a:t>
            </a:r>
            <a:endParaRPr lang="en-US" sz="4200">
              <a:solidFill>
                <a:srgbClr val="000000"/>
              </a:solidFill>
              <a:latin typeface="Patrick Hand"/>
              <a:sym typeface="Arial" charset="0"/>
            </a:endParaRPr>
          </a:p>
        </p:txBody>
      </p:sp>
      <p:sp>
        <p:nvSpPr>
          <p:cNvPr id="13" name="Rectangle: Rounded Corners 12">
            <a:extLst>
              <a:ext uri="{FF2B5EF4-FFF2-40B4-BE49-F238E27FC236}"/>
            </a:extLst>
          </p:cNvPr>
          <p:cNvSpPr/>
          <p:nvPr/>
        </p:nvSpPr>
        <p:spPr>
          <a:xfrm>
            <a:off x="3089275" y="304800"/>
            <a:ext cx="5654675" cy="1036638"/>
          </a:xfrm>
          <a:prstGeom prst="round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400">
                <a:solidFill>
                  <a:schemeClr val="bg1"/>
                </a:solidFill>
                <a:latin typeface="#9Slide07 Cadena" panose="02000503000000020004" pitchFamily="2" charset="0"/>
              </a:rPr>
              <a:t>LUYỆN TẬP</a:t>
            </a:r>
          </a:p>
        </p:txBody>
      </p:sp>
      <p:sp>
        <p:nvSpPr>
          <p:cNvPr id="14" name="Oval 13">
            <a:extLst>
              <a:ext uri="{FF2B5EF4-FFF2-40B4-BE49-F238E27FC236}"/>
            </a:extLst>
          </p:cNvPr>
          <p:cNvSpPr/>
          <p:nvPr/>
        </p:nvSpPr>
        <p:spPr>
          <a:xfrm>
            <a:off x="460375" y="3429000"/>
            <a:ext cx="693738" cy="696913"/>
          </a:xfrm>
          <a:prstGeom prst="ellipse">
            <a:avLst/>
          </a:prstGeom>
          <a:noFill/>
          <a:ln w="28575">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80900" name="Google Shape;774;p59"/>
          <p:cNvGrpSpPr>
            <a:grpSpLocks/>
          </p:cNvGrpSpPr>
          <p:nvPr/>
        </p:nvGrpSpPr>
        <p:grpSpPr bwMode="auto">
          <a:xfrm>
            <a:off x="6648450" y="1671638"/>
            <a:ext cx="4737100" cy="5000625"/>
            <a:chOff x="3852100" y="957350"/>
            <a:chExt cx="2111725" cy="1687000"/>
          </a:xfrm>
        </p:grpSpPr>
        <p:sp>
          <p:nvSpPr>
            <p:cNvPr id="80902" name="Google Shape;775;p59"/>
            <p:cNvSpPr>
              <a:spLocks/>
            </p:cNvSpPr>
            <p:nvPr/>
          </p:nvSpPr>
          <p:spPr bwMode="auto">
            <a:xfrm>
              <a:off x="4590700" y="2624975"/>
              <a:ext cx="655450" cy="19375"/>
            </a:xfrm>
            <a:custGeom>
              <a:avLst/>
              <a:gdLst>
                <a:gd name="T0" fmla="*/ 2147483647 w 26218"/>
                <a:gd name="T1" fmla="*/ 0 h 775"/>
                <a:gd name="T2" fmla="*/ 2147483647 w 26218"/>
                <a:gd name="T3" fmla="*/ 2147483647 h 775"/>
                <a:gd name="T4" fmla="*/ 2147483647 w 26218"/>
                <a:gd name="T5" fmla="*/ 2147483647 h 775"/>
                <a:gd name="T6" fmla="*/ 2147483647 w 26218"/>
                <a:gd name="T7" fmla="*/ 2147483647 h 775"/>
                <a:gd name="T8" fmla="*/ 2147483647 w 26218"/>
                <a:gd name="T9" fmla="*/ 2147483647 h 775"/>
                <a:gd name="T10" fmla="*/ 2147483647 w 26218"/>
                <a:gd name="T11" fmla="*/ 2147483647 h 775"/>
                <a:gd name="T12" fmla="*/ 2147483647 w 26218"/>
                <a:gd name="T13" fmla="*/ 2147483647 h 775"/>
                <a:gd name="T14" fmla="*/ 2147483647 w 26218"/>
                <a:gd name="T15" fmla="*/ 2147483647 h 775"/>
                <a:gd name="T16" fmla="*/ 2147483647 w 26218"/>
                <a:gd name="T17" fmla="*/ 0 h 775"/>
                <a:gd name="T18" fmla="*/ 2147483647 w 26218"/>
                <a:gd name="T19" fmla="*/ 0 h 775"/>
                <a:gd name="T20" fmla="*/ 2147483647 w 26218"/>
                <a:gd name="T21" fmla="*/ 0 h 775"/>
                <a:gd name="T22" fmla="*/ 2147483647 w 26218"/>
                <a:gd name="T23" fmla="*/ 0 h 77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218"/>
                <a:gd name="T37" fmla="*/ 0 h 775"/>
                <a:gd name="T38" fmla="*/ 26218 w 26218"/>
                <a:gd name="T39" fmla="*/ 775 h 77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218" h="775" extrusionOk="0">
                  <a:moveTo>
                    <a:pt x="1" y="0"/>
                  </a:moveTo>
                  <a:lnTo>
                    <a:pt x="1" y="21"/>
                  </a:lnTo>
                  <a:lnTo>
                    <a:pt x="1" y="63"/>
                  </a:lnTo>
                  <a:cubicBezTo>
                    <a:pt x="1" y="565"/>
                    <a:pt x="796" y="775"/>
                    <a:pt x="2867" y="775"/>
                  </a:cubicBezTo>
                  <a:lnTo>
                    <a:pt x="12827" y="775"/>
                  </a:lnTo>
                  <a:lnTo>
                    <a:pt x="13454" y="775"/>
                  </a:lnTo>
                  <a:lnTo>
                    <a:pt x="23393" y="775"/>
                  </a:lnTo>
                  <a:cubicBezTo>
                    <a:pt x="25485" y="775"/>
                    <a:pt x="26197" y="524"/>
                    <a:pt x="26218" y="0"/>
                  </a:cubicBezTo>
                  <a:lnTo>
                    <a:pt x="26009" y="0"/>
                  </a:lnTo>
                  <a:lnTo>
                    <a:pt x="1" y="0"/>
                  </a:lnTo>
                  <a:close/>
                </a:path>
              </a:pathLst>
            </a:custGeom>
            <a:solidFill>
              <a:srgbClr val="58595B"/>
            </a:solidFill>
            <a:ln w="9525">
              <a:noFill/>
              <a:round/>
              <a:headEnd/>
              <a:tailEnd/>
            </a:ln>
          </p:spPr>
          <p:txBody>
            <a:bodyPr lIns="121900" tIns="121900" rIns="121900" bIns="121900" anchor="ctr"/>
            <a:lstStyle/>
            <a:p>
              <a:endParaRPr lang="en-US"/>
            </a:p>
          </p:txBody>
        </p:sp>
        <p:sp>
          <p:nvSpPr>
            <p:cNvPr id="80903" name="Google Shape;776;p59"/>
            <p:cNvSpPr>
              <a:spLocks/>
            </p:cNvSpPr>
            <p:nvPr/>
          </p:nvSpPr>
          <p:spPr bwMode="auto">
            <a:xfrm>
              <a:off x="4533150" y="2402650"/>
              <a:ext cx="764800" cy="235425"/>
            </a:xfrm>
            <a:custGeom>
              <a:avLst/>
              <a:gdLst>
                <a:gd name="T0" fmla="*/ 2147483647 w 30592"/>
                <a:gd name="T1" fmla="*/ 2147483647 h 9417"/>
                <a:gd name="T2" fmla="*/ 2147483647 w 30592"/>
                <a:gd name="T3" fmla="*/ 2147483647 h 9417"/>
                <a:gd name="T4" fmla="*/ 2147483647 w 30592"/>
                <a:gd name="T5" fmla="*/ 2147483647 h 9417"/>
                <a:gd name="T6" fmla="*/ 2147483647 w 30592"/>
                <a:gd name="T7" fmla="*/ 2147483647 h 9417"/>
                <a:gd name="T8" fmla="*/ 2147483647 w 30592"/>
                <a:gd name="T9" fmla="*/ 2147483647 h 9417"/>
                <a:gd name="T10" fmla="*/ 2147483647 w 30592"/>
                <a:gd name="T11" fmla="*/ 2147483647 h 9417"/>
                <a:gd name="T12" fmla="*/ 2147483647 w 30592"/>
                <a:gd name="T13" fmla="*/ 2147483647 h 9417"/>
                <a:gd name="T14" fmla="*/ 2147483647 w 30592"/>
                <a:gd name="T15" fmla="*/ 2147483647 h 9417"/>
                <a:gd name="T16" fmla="*/ 2147483647 w 30592"/>
                <a:gd name="T17" fmla="*/ 2147483647 h 9417"/>
                <a:gd name="T18" fmla="*/ 2147483647 w 30592"/>
                <a:gd name="T19" fmla="*/ 2147483647 h 9417"/>
                <a:gd name="T20" fmla="*/ 2147483647 w 30592"/>
                <a:gd name="T21" fmla="*/ 2147483647 h 94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592"/>
                <a:gd name="T34" fmla="*/ 0 h 9417"/>
                <a:gd name="T35" fmla="*/ 30592 w 30592"/>
                <a:gd name="T36" fmla="*/ 9417 h 94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592" h="9417" extrusionOk="0">
                  <a:moveTo>
                    <a:pt x="25842" y="5922"/>
                  </a:moveTo>
                  <a:cubicBezTo>
                    <a:pt x="24000" y="4039"/>
                    <a:pt x="23917" y="1"/>
                    <a:pt x="23917" y="1"/>
                  </a:cubicBezTo>
                  <a:lnTo>
                    <a:pt x="15610" y="1"/>
                  </a:lnTo>
                  <a:lnTo>
                    <a:pt x="14982" y="1"/>
                  </a:lnTo>
                  <a:lnTo>
                    <a:pt x="6676" y="1"/>
                  </a:lnTo>
                  <a:cubicBezTo>
                    <a:pt x="6676" y="1"/>
                    <a:pt x="6592" y="4039"/>
                    <a:pt x="4751" y="5922"/>
                  </a:cubicBezTo>
                  <a:cubicBezTo>
                    <a:pt x="2909" y="7805"/>
                    <a:pt x="1" y="9417"/>
                    <a:pt x="5023" y="9417"/>
                  </a:cubicBezTo>
                  <a:lnTo>
                    <a:pt x="14982" y="9417"/>
                  </a:lnTo>
                  <a:lnTo>
                    <a:pt x="15610" y="9417"/>
                  </a:lnTo>
                  <a:lnTo>
                    <a:pt x="25570" y="9417"/>
                  </a:lnTo>
                  <a:cubicBezTo>
                    <a:pt x="30591" y="9417"/>
                    <a:pt x="27704" y="7805"/>
                    <a:pt x="25842" y="5922"/>
                  </a:cubicBezTo>
                  <a:close/>
                </a:path>
              </a:pathLst>
            </a:custGeom>
            <a:solidFill>
              <a:schemeClr val="tx1"/>
            </a:solidFill>
            <a:ln w="9525">
              <a:noFill/>
              <a:round/>
              <a:headEnd/>
              <a:tailEnd/>
            </a:ln>
          </p:spPr>
          <p:txBody>
            <a:bodyPr lIns="121900" tIns="121900" rIns="121900" bIns="121900" anchor="ctr"/>
            <a:lstStyle/>
            <a:p>
              <a:endParaRPr lang="en-US"/>
            </a:p>
          </p:txBody>
        </p:sp>
        <p:sp>
          <p:nvSpPr>
            <p:cNvPr id="80904" name="Google Shape;777;p59"/>
            <p:cNvSpPr>
              <a:spLocks/>
            </p:cNvSpPr>
            <p:nvPr/>
          </p:nvSpPr>
          <p:spPr bwMode="auto">
            <a:xfrm>
              <a:off x="3852100" y="2219575"/>
              <a:ext cx="2111725" cy="183100"/>
            </a:xfrm>
            <a:custGeom>
              <a:avLst/>
              <a:gdLst>
                <a:gd name="T0" fmla="*/ 0 w 84469"/>
                <a:gd name="T1" fmla="*/ 2147483647 h 7324"/>
                <a:gd name="T2" fmla="*/ 2147483647 w 84469"/>
                <a:gd name="T3" fmla="*/ 2147483647 h 7324"/>
                <a:gd name="T4" fmla="*/ 2147483647 w 84469"/>
                <a:gd name="T5" fmla="*/ 2147483647 h 7324"/>
                <a:gd name="T6" fmla="*/ 2147483647 w 84469"/>
                <a:gd name="T7" fmla="*/ 2147483647 h 7324"/>
                <a:gd name="T8" fmla="*/ 2147483647 w 84469"/>
                <a:gd name="T9" fmla="*/ 2147483647 h 7324"/>
                <a:gd name="T10" fmla="*/ 2147483647 w 84469"/>
                <a:gd name="T11" fmla="*/ 2147483647 h 7324"/>
                <a:gd name="T12" fmla="*/ 2147483647 w 84469"/>
                <a:gd name="T13" fmla="*/ 2147483647 h 7324"/>
                <a:gd name="T14" fmla="*/ 0 w 84469"/>
                <a:gd name="T15" fmla="*/ 2147483647 h 7324"/>
                <a:gd name="T16" fmla="*/ 0 60000 65536"/>
                <a:gd name="T17" fmla="*/ 0 60000 65536"/>
                <a:gd name="T18" fmla="*/ 0 60000 65536"/>
                <a:gd name="T19" fmla="*/ 0 60000 65536"/>
                <a:gd name="T20" fmla="*/ 0 60000 65536"/>
                <a:gd name="T21" fmla="*/ 0 60000 65536"/>
                <a:gd name="T22" fmla="*/ 0 60000 65536"/>
                <a:gd name="T23" fmla="*/ 0 60000 65536"/>
                <a:gd name="T24" fmla="*/ 0 w 84469"/>
                <a:gd name="T25" fmla="*/ 0 h 7324"/>
                <a:gd name="T26" fmla="*/ 84469 w 84469"/>
                <a:gd name="T27" fmla="*/ 7324 h 73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469" h="7324" extrusionOk="0">
                  <a:moveTo>
                    <a:pt x="0" y="4855"/>
                  </a:moveTo>
                  <a:cubicBezTo>
                    <a:pt x="0" y="6236"/>
                    <a:pt x="1298" y="7324"/>
                    <a:pt x="2679" y="7324"/>
                  </a:cubicBezTo>
                  <a:lnTo>
                    <a:pt x="41659" y="7324"/>
                  </a:lnTo>
                  <a:lnTo>
                    <a:pt x="42998" y="7324"/>
                  </a:lnTo>
                  <a:lnTo>
                    <a:pt x="81979" y="7324"/>
                  </a:lnTo>
                  <a:cubicBezTo>
                    <a:pt x="83360" y="7324"/>
                    <a:pt x="84469" y="6236"/>
                    <a:pt x="84469" y="4855"/>
                  </a:cubicBezTo>
                  <a:lnTo>
                    <a:pt x="84469" y="1"/>
                  </a:lnTo>
                  <a:lnTo>
                    <a:pt x="0" y="1"/>
                  </a:lnTo>
                  <a:close/>
                </a:path>
              </a:pathLst>
            </a:custGeom>
            <a:solidFill>
              <a:srgbClr val="727478"/>
            </a:solidFill>
            <a:ln w="9525">
              <a:noFill/>
              <a:round/>
              <a:headEnd/>
              <a:tailEnd/>
            </a:ln>
          </p:spPr>
          <p:txBody>
            <a:bodyPr lIns="121900" tIns="121900" rIns="121900" bIns="121900" anchor="ctr"/>
            <a:lstStyle/>
            <a:p>
              <a:endParaRPr lang="en-US"/>
            </a:p>
          </p:txBody>
        </p:sp>
        <p:sp>
          <p:nvSpPr>
            <p:cNvPr id="80905" name="Google Shape;778;p59"/>
            <p:cNvSpPr>
              <a:spLocks/>
            </p:cNvSpPr>
            <p:nvPr/>
          </p:nvSpPr>
          <p:spPr bwMode="auto">
            <a:xfrm>
              <a:off x="3852100" y="957350"/>
              <a:ext cx="2111725" cy="1262250"/>
            </a:xfrm>
            <a:custGeom>
              <a:avLst/>
              <a:gdLst>
                <a:gd name="T0" fmla="*/ 2147483647 w 84469"/>
                <a:gd name="T1" fmla="*/ 2147483647 h 50490"/>
                <a:gd name="T2" fmla="*/ 2147483647 w 84469"/>
                <a:gd name="T3" fmla="*/ 2147483647 h 50490"/>
                <a:gd name="T4" fmla="*/ 2147483647 w 84469"/>
                <a:gd name="T5" fmla="*/ 2147483647 h 50490"/>
                <a:gd name="T6" fmla="*/ 2147483647 w 84469"/>
                <a:gd name="T7" fmla="*/ 2147483647 h 50490"/>
                <a:gd name="T8" fmla="*/ 2147483647 w 84469"/>
                <a:gd name="T9" fmla="*/ 2147483647 h 50490"/>
                <a:gd name="T10" fmla="*/ 0 w 84469"/>
                <a:gd name="T11" fmla="*/ 2147483647 h 50490"/>
                <a:gd name="T12" fmla="*/ 0 w 84469"/>
                <a:gd name="T13" fmla="*/ 2147483647 h 50490"/>
                <a:gd name="T14" fmla="*/ 2147483647 w 84469"/>
                <a:gd name="T15" fmla="*/ 2147483647 h 50490"/>
                <a:gd name="T16" fmla="*/ 2147483647 w 84469"/>
                <a:gd name="T17" fmla="*/ 2147483647 h 50490"/>
                <a:gd name="T18" fmla="*/ 2147483647 w 84469"/>
                <a:gd name="T19" fmla="*/ 2147483647 h 504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4469"/>
                <a:gd name="T31" fmla="*/ 0 h 50490"/>
                <a:gd name="T32" fmla="*/ 84469 w 84469"/>
                <a:gd name="T33" fmla="*/ 50490 h 504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4469" h="50490" extrusionOk="0">
                  <a:moveTo>
                    <a:pt x="80807" y="3140"/>
                  </a:moveTo>
                  <a:lnTo>
                    <a:pt x="80807" y="46828"/>
                  </a:lnTo>
                  <a:lnTo>
                    <a:pt x="3662" y="46828"/>
                  </a:lnTo>
                  <a:lnTo>
                    <a:pt x="3662" y="3140"/>
                  </a:lnTo>
                  <a:close/>
                  <a:moveTo>
                    <a:pt x="2679" y="1"/>
                  </a:moveTo>
                  <a:cubicBezTo>
                    <a:pt x="1298" y="1"/>
                    <a:pt x="0" y="984"/>
                    <a:pt x="0" y="2386"/>
                  </a:cubicBezTo>
                  <a:lnTo>
                    <a:pt x="0" y="50490"/>
                  </a:lnTo>
                  <a:lnTo>
                    <a:pt x="84469" y="50490"/>
                  </a:lnTo>
                  <a:lnTo>
                    <a:pt x="84469" y="2386"/>
                  </a:lnTo>
                  <a:cubicBezTo>
                    <a:pt x="84469" y="984"/>
                    <a:pt x="83360" y="1"/>
                    <a:pt x="81979" y="1"/>
                  </a:cubicBezTo>
                  <a:close/>
                </a:path>
              </a:pathLst>
            </a:custGeom>
            <a:solidFill>
              <a:srgbClr val="231F20"/>
            </a:solidFill>
            <a:ln w="9525">
              <a:noFill/>
              <a:round/>
              <a:headEnd/>
              <a:tailEnd/>
            </a:ln>
          </p:spPr>
          <p:txBody>
            <a:bodyPr lIns="121900" tIns="121900" rIns="121900" bIns="121900" anchor="ctr"/>
            <a:lstStyle/>
            <a:p>
              <a:endParaRPr lang="en-US"/>
            </a:p>
          </p:txBody>
        </p:sp>
        <p:sp>
          <p:nvSpPr>
            <p:cNvPr id="80906" name="Google Shape;779;p59"/>
            <p:cNvSpPr>
              <a:spLocks/>
            </p:cNvSpPr>
            <p:nvPr/>
          </p:nvSpPr>
          <p:spPr bwMode="auto">
            <a:xfrm>
              <a:off x="3852100" y="2219575"/>
              <a:ext cx="2111725" cy="183100"/>
            </a:xfrm>
            <a:custGeom>
              <a:avLst/>
              <a:gdLst>
                <a:gd name="T0" fmla="*/ 0 w 84469"/>
                <a:gd name="T1" fmla="*/ 2147483647 h 7324"/>
                <a:gd name="T2" fmla="*/ 2147483647 w 84469"/>
                <a:gd name="T3" fmla="*/ 2147483647 h 7324"/>
                <a:gd name="T4" fmla="*/ 2147483647 w 84469"/>
                <a:gd name="T5" fmla="*/ 2147483647 h 7324"/>
                <a:gd name="T6" fmla="*/ 2147483647 w 84469"/>
                <a:gd name="T7" fmla="*/ 2147483647 h 7324"/>
                <a:gd name="T8" fmla="*/ 2147483647 w 84469"/>
                <a:gd name="T9" fmla="*/ 2147483647 h 7324"/>
                <a:gd name="T10" fmla="*/ 2147483647 w 84469"/>
                <a:gd name="T11" fmla="*/ 2147483647 h 7324"/>
                <a:gd name="T12" fmla="*/ 2147483647 w 84469"/>
                <a:gd name="T13" fmla="*/ 2147483647 h 7324"/>
                <a:gd name="T14" fmla="*/ 0 w 84469"/>
                <a:gd name="T15" fmla="*/ 2147483647 h 7324"/>
                <a:gd name="T16" fmla="*/ 0 60000 65536"/>
                <a:gd name="T17" fmla="*/ 0 60000 65536"/>
                <a:gd name="T18" fmla="*/ 0 60000 65536"/>
                <a:gd name="T19" fmla="*/ 0 60000 65536"/>
                <a:gd name="T20" fmla="*/ 0 60000 65536"/>
                <a:gd name="T21" fmla="*/ 0 60000 65536"/>
                <a:gd name="T22" fmla="*/ 0 60000 65536"/>
                <a:gd name="T23" fmla="*/ 0 60000 65536"/>
                <a:gd name="T24" fmla="*/ 0 w 84469"/>
                <a:gd name="T25" fmla="*/ 0 h 7324"/>
                <a:gd name="T26" fmla="*/ 84469 w 84469"/>
                <a:gd name="T27" fmla="*/ 7324 h 73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469" h="7324" extrusionOk="0">
                  <a:moveTo>
                    <a:pt x="0" y="4562"/>
                  </a:moveTo>
                  <a:cubicBezTo>
                    <a:pt x="0" y="5964"/>
                    <a:pt x="1298" y="7324"/>
                    <a:pt x="2679" y="7324"/>
                  </a:cubicBezTo>
                  <a:lnTo>
                    <a:pt x="41659" y="7324"/>
                  </a:lnTo>
                  <a:lnTo>
                    <a:pt x="42998" y="7324"/>
                  </a:lnTo>
                  <a:lnTo>
                    <a:pt x="81979" y="7324"/>
                  </a:lnTo>
                  <a:cubicBezTo>
                    <a:pt x="83360" y="7324"/>
                    <a:pt x="84469" y="5964"/>
                    <a:pt x="84469" y="4562"/>
                  </a:cubicBezTo>
                  <a:lnTo>
                    <a:pt x="84469" y="1"/>
                  </a:lnTo>
                  <a:lnTo>
                    <a:pt x="0" y="1"/>
                  </a:lnTo>
                  <a:close/>
                </a:path>
              </a:pathLst>
            </a:custGeom>
            <a:solidFill>
              <a:schemeClr val="accent2"/>
            </a:solidFill>
            <a:ln w="9525">
              <a:noFill/>
              <a:round/>
              <a:headEnd/>
              <a:tailEnd/>
            </a:ln>
          </p:spPr>
          <p:txBody>
            <a:bodyPr lIns="121900" tIns="121900" rIns="121900" bIns="121900" anchor="ctr"/>
            <a:lstStyle/>
            <a:p>
              <a:endParaRPr lang="en-US"/>
            </a:p>
          </p:txBody>
        </p:sp>
      </p:grpSp>
      <p:pic>
        <p:nvPicPr>
          <p:cNvPr id="80901" name="Picture 19"/>
          <p:cNvPicPr>
            <a:picLocks noChangeAspect="1"/>
          </p:cNvPicPr>
          <p:nvPr/>
        </p:nvPicPr>
        <p:blipFill>
          <a:blip r:embed="rId3"/>
          <a:srcRect b="30066"/>
          <a:stretch>
            <a:fillRect/>
          </a:stretch>
        </p:blipFill>
        <p:spPr bwMode="auto">
          <a:xfrm>
            <a:off x="6859588" y="1895475"/>
            <a:ext cx="4348162" cy="3300413"/>
          </a:xfrm>
          <a:prstGeom prst="rect">
            <a:avLst/>
          </a:prstGeom>
          <a:noFill/>
          <a:ln w="9525">
            <a:noFill/>
            <a:miter lim="800000"/>
            <a:headEnd/>
            <a:tailEnd/>
          </a:ln>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extLst>
          </p:cNvPr>
          <p:cNvSpPr txBox="1"/>
          <p:nvPr/>
        </p:nvSpPr>
        <p:spPr>
          <a:xfrm>
            <a:off x="654050" y="1798638"/>
            <a:ext cx="6438900" cy="3092450"/>
          </a:xfrm>
          <a:prstGeom prst="rect">
            <a:avLst/>
          </a:prstGeom>
          <a:noFill/>
        </p:spPr>
        <p:txBody>
          <a:bodyPr>
            <a:spAutoFit/>
          </a:bodyPr>
          <a:lstStyle/>
          <a:p>
            <a:pPr defTabSz="1219170" fontAlgn="auto">
              <a:lnSpc>
                <a:spcPct val="150000"/>
              </a:lnSpc>
              <a:spcBef>
                <a:spcPts val="0"/>
              </a:spcBef>
              <a:spcAft>
                <a:spcPts val="0"/>
              </a:spcAft>
              <a:buClr>
                <a:srgbClr val="000000"/>
              </a:buClr>
              <a:defRPr/>
            </a:pPr>
            <a:r>
              <a:rPr lang="en-US" sz="3200" kern="0">
                <a:solidFill>
                  <a:srgbClr val="FF0066"/>
                </a:solidFill>
                <a:latin typeface="Patrick Hand" panose="00000500000000000000" pitchFamily="2" charset="0"/>
                <a:cs typeface="Arial"/>
                <a:sym typeface="Arial"/>
              </a:rPr>
              <a:t>Câu 3: Loại đất chiếm diện tích lớn nhất ở vùng Đồng bằng sông Hồng?</a:t>
            </a:r>
          </a:p>
          <a:p>
            <a:pPr defTabSz="1219170" fontAlgn="auto">
              <a:lnSpc>
                <a:spcPct val="150000"/>
              </a:lnSpc>
              <a:spcBef>
                <a:spcPts val="0"/>
              </a:spcBef>
              <a:spcAft>
                <a:spcPts val="0"/>
              </a:spcAft>
              <a:buClr>
                <a:srgbClr val="000000"/>
              </a:buClr>
              <a:defRPr/>
            </a:pPr>
            <a:r>
              <a:rPr lang="en-US" sz="3467" kern="0">
                <a:solidFill>
                  <a:srgbClr val="000000"/>
                </a:solidFill>
                <a:latin typeface="Patrick Hand" panose="00000500000000000000" pitchFamily="2" charset="0"/>
                <a:cs typeface="Arial"/>
                <a:sym typeface="Arial"/>
              </a:rPr>
              <a:t>A. Đất feralit.               B. Đất phèn.</a:t>
            </a:r>
          </a:p>
          <a:p>
            <a:pPr defTabSz="1219170" fontAlgn="auto">
              <a:lnSpc>
                <a:spcPct val="150000"/>
              </a:lnSpc>
              <a:spcBef>
                <a:spcPts val="0"/>
              </a:spcBef>
              <a:spcAft>
                <a:spcPts val="0"/>
              </a:spcAft>
              <a:buClr>
                <a:srgbClr val="000000"/>
              </a:buClr>
              <a:defRPr/>
            </a:pPr>
            <a:r>
              <a:rPr lang="en-US" sz="3467" kern="0">
                <a:solidFill>
                  <a:srgbClr val="000000"/>
                </a:solidFill>
                <a:latin typeface="Patrick Hand" panose="00000500000000000000" pitchFamily="2" charset="0"/>
                <a:cs typeface="Arial"/>
                <a:sym typeface="Arial"/>
              </a:rPr>
              <a:t>C. Đất phù sa.               D. Đất mặn.</a:t>
            </a:r>
          </a:p>
        </p:txBody>
      </p:sp>
      <p:sp>
        <p:nvSpPr>
          <p:cNvPr id="13" name="Rectangle: Rounded Corners 12">
            <a:extLst>
              <a:ext uri="{FF2B5EF4-FFF2-40B4-BE49-F238E27FC236}"/>
            </a:extLst>
          </p:cNvPr>
          <p:cNvSpPr/>
          <p:nvPr/>
        </p:nvSpPr>
        <p:spPr>
          <a:xfrm>
            <a:off x="3089275" y="304800"/>
            <a:ext cx="5654675" cy="1036638"/>
          </a:xfrm>
          <a:prstGeom prst="round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400">
                <a:solidFill>
                  <a:schemeClr val="bg1"/>
                </a:solidFill>
                <a:latin typeface="#9Slide07 Cadena" panose="02000503000000020004" pitchFamily="2" charset="0"/>
              </a:rPr>
              <a:t>LUYỆN TẬP</a:t>
            </a:r>
          </a:p>
        </p:txBody>
      </p:sp>
      <p:sp>
        <p:nvSpPr>
          <p:cNvPr id="14" name="Oval 13">
            <a:extLst>
              <a:ext uri="{FF2B5EF4-FFF2-40B4-BE49-F238E27FC236}"/>
            </a:extLst>
          </p:cNvPr>
          <p:cNvSpPr/>
          <p:nvPr/>
        </p:nvSpPr>
        <p:spPr>
          <a:xfrm>
            <a:off x="501650" y="4187825"/>
            <a:ext cx="693738" cy="703263"/>
          </a:xfrm>
          <a:prstGeom prst="ellipse">
            <a:avLst/>
          </a:prstGeom>
          <a:noFill/>
          <a:ln w="28575">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82948" name="Google Shape;774;p59"/>
          <p:cNvGrpSpPr>
            <a:grpSpLocks/>
          </p:cNvGrpSpPr>
          <p:nvPr/>
        </p:nvGrpSpPr>
        <p:grpSpPr bwMode="auto">
          <a:xfrm>
            <a:off x="7092950" y="1671638"/>
            <a:ext cx="4737100" cy="5000625"/>
            <a:chOff x="3852100" y="957350"/>
            <a:chExt cx="2111725" cy="1687000"/>
          </a:xfrm>
        </p:grpSpPr>
        <p:sp>
          <p:nvSpPr>
            <p:cNvPr id="82950" name="Google Shape;775;p59"/>
            <p:cNvSpPr>
              <a:spLocks/>
            </p:cNvSpPr>
            <p:nvPr/>
          </p:nvSpPr>
          <p:spPr bwMode="auto">
            <a:xfrm>
              <a:off x="4590700" y="2624975"/>
              <a:ext cx="655450" cy="19375"/>
            </a:xfrm>
            <a:custGeom>
              <a:avLst/>
              <a:gdLst>
                <a:gd name="T0" fmla="*/ 2147483647 w 26218"/>
                <a:gd name="T1" fmla="*/ 0 h 775"/>
                <a:gd name="T2" fmla="*/ 2147483647 w 26218"/>
                <a:gd name="T3" fmla="*/ 2147483647 h 775"/>
                <a:gd name="T4" fmla="*/ 2147483647 w 26218"/>
                <a:gd name="T5" fmla="*/ 2147483647 h 775"/>
                <a:gd name="T6" fmla="*/ 2147483647 w 26218"/>
                <a:gd name="T7" fmla="*/ 2147483647 h 775"/>
                <a:gd name="T8" fmla="*/ 2147483647 w 26218"/>
                <a:gd name="T9" fmla="*/ 2147483647 h 775"/>
                <a:gd name="T10" fmla="*/ 2147483647 w 26218"/>
                <a:gd name="T11" fmla="*/ 2147483647 h 775"/>
                <a:gd name="T12" fmla="*/ 2147483647 w 26218"/>
                <a:gd name="T13" fmla="*/ 2147483647 h 775"/>
                <a:gd name="T14" fmla="*/ 2147483647 w 26218"/>
                <a:gd name="T15" fmla="*/ 2147483647 h 775"/>
                <a:gd name="T16" fmla="*/ 2147483647 w 26218"/>
                <a:gd name="T17" fmla="*/ 0 h 775"/>
                <a:gd name="T18" fmla="*/ 2147483647 w 26218"/>
                <a:gd name="T19" fmla="*/ 0 h 775"/>
                <a:gd name="T20" fmla="*/ 2147483647 w 26218"/>
                <a:gd name="T21" fmla="*/ 0 h 775"/>
                <a:gd name="T22" fmla="*/ 2147483647 w 26218"/>
                <a:gd name="T23" fmla="*/ 0 h 77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218"/>
                <a:gd name="T37" fmla="*/ 0 h 775"/>
                <a:gd name="T38" fmla="*/ 26218 w 26218"/>
                <a:gd name="T39" fmla="*/ 775 h 77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218" h="775" extrusionOk="0">
                  <a:moveTo>
                    <a:pt x="1" y="0"/>
                  </a:moveTo>
                  <a:lnTo>
                    <a:pt x="1" y="21"/>
                  </a:lnTo>
                  <a:lnTo>
                    <a:pt x="1" y="63"/>
                  </a:lnTo>
                  <a:cubicBezTo>
                    <a:pt x="1" y="565"/>
                    <a:pt x="796" y="775"/>
                    <a:pt x="2867" y="775"/>
                  </a:cubicBezTo>
                  <a:lnTo>
                    <a:pt x="12827" y="775"/>
                  </a:lnTo>
                  <a:lnTo>
                    <a:pt x="13454" y="775"/>
                  </a:lnTo>
                  <a:lnTo>
                    <a:pt x="23393" y="775"/>
                  </a:lnTo>
                  <a:cubicBezTo>
                    <a:pt x="25485" y="775"/>
                    <a:pt x="26197" y="524"/>
                    <a:pt x="26218" y="0"/>
                  </a:cubicBezTo>
                  <a:lnTo>
                    <a:pt x="26009" y="0"/>
                  </a:lnTo>
                  <a:lnTo>
                    <a:pt x="1" y="0"/>
                  </a:lnTo>
                  <a:close/>
                </a:path>
              </a:pathLst>
            </a:custGeom>
            <a:solidFill>
              <a:srgbClr val="58595B"/>
            </a:solidFill>
            <a:ln w="9525">
              <a:noFill/>
              <a:round/>
              <a:headEnd/>
              <a:tailEnd/>
            </a:ln>
          </p:spPr>
          <p:txBody>
            <a:bodyPr lIns="121900" tIns="121900" rIns="121900" bIns="121900" anchor="ctr"/>
            <a:lstStyle/>
            <a:p>
              <a:endParaRPr lang="en-US"/>
            </a:p>
          </p:txBody>
        </p:sp>
        <p:sp>
          <p:nvSpPr>
            <p:cNvPr id="82951" name="Google Shape;776;p59"/>
            <p:cNvSpPr>
              <a:spLocks/>
            </p:cNvSpPr>
            <p:nvPr/>
          </p:nvSpPr>
          <p:spPr bwMode="auto">
            <a:xfrm>
              <a:off x="4533150" y="2402650"/>
              <a:ext cx="764800" cy="235425"/>
            </a:xfrm>
            <a:custGeom>
              <a:avLst/>
              <a:gdLst>
                <a:gd name="T0" fmla="*/ 2147483647 w 30592"/>
                <a:gd name="T1" fmla="*/ 2147483647 h 9417"/>
                <a:gd name="T2" fmla="*/ 2147483647 w 30592"/>
                <a:gd name="T3" fmla="*/ 2147483647 h 9417"/>
                <a:gd name="T4" fmla="*/ 2147483647 w 30592"/>
                <a:gd name="T5" fmla="*/ 2147483647 h 9417"/>
                <a:gd name="T6" fmla="*/ 2147483647 w 30592"/>
                <a:gd name="T7" fmla="*/ 2147483647 h 9417"/>
                <a:gd name="T8" fmla="*/ 2147483647 w 30592"/>
                <a:gd name="T9" fmla="*/ 2147483647 h 9417"/>
                <a:gd name="T10" fmla="*/ 2147483647 w 30592"/>
                <a:gd name="T11" fmla="*/ 2147483647 h 9417"/>
                <a:gd name="T12" fmla="*/ 2147483647 w 30592"/>
                <a:gd name="T13" fmla="*/ 2147483647 h 9417"/>
                <a:gd name="T14" fmla="*/ 2147483647 w 30592"/>
                <a:gd name="T15" fmla="*/ 2147483647 h 9417"/>
                <a:gd name="T16" fmla="*/ 2147483647 w 30592"/>
                <a:gd name="T17" fmla="*/ 2147483647 h 9417"/>
                <a:gd name="T18" fmla="*/ 2147483647 w 30592"/>
                <a:gd name="T19" fmla="*/ 2147483647 h 9417"/>
                <a:gd name="T20" fmla="*/ 2147483647 w 30592"/>
                <a:gd name="T21" fmla="*/ 2147483647 h 94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592"/>
                <a:gd name="T34" fmla="*/ 0 h 9417"/>
                <a:gd name="T35" fmla="*/ 30592 w 30592"/>
                <a:gd name="T36" fmla="*/ 9417 h 94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592" h="9417" extrusionOk="0">
                  <a:moveTo>
                    <a:pt x="25842" y="5922"/>
                  </a:moveTo>
                  <a:cubicBezTo>
                    <a:pt x="24000" y="4039"/>
                    <a:pt x="23917" y="1"/>
                    <a:pt x="23917" y="1"/>
                  </a:cubicBezTo>
                  <a:lnTo>
                    <a:pt x="15610" y="1"/>
                  </a:lnTo>
                  <a:lnTo>
                    <a:pt x="14982" y="1"/>
                  </a:lnTo>
                  <a:lnTo>
                    <a:pt x="6676" y="1"/>
                  </a:lnTo>
                  <a:cubicBezTo>
                    <a:pt x="6676" y="1"/>
                    <a:pt x="6592" y="4039"/>
                    <a:pt x="4751" y="5922"/>
                  </a:cubicBezTo>
                  <a:cubicBezTo>
                    <a:pt x="2909" y="7805"/>
                    <a:pt x="1" y="9417"/>
                    <a:pt x="5023" y="9417"/>
                  </a:cubicBezTo>
                  <a:lnTo>
                    <a:pt x="14982" y="9417"/>
                  </a:lnTo>
                  <a:lnTo>
                    <a:pt x="15610" y="9417"/>
                  </a:lnTo>
                  <a:lnTo>
                    <a:pt x="25570" y="9417"/>
                  </a:lnTo>
                  <a:cubicBezTo>
                    <a:pt x="30591" y="9417"/>
                    <a:pt x="27704" y="7805"/>
                    <a:pt x="25842" y="5922"/>
                  </a:cubicBezTo>
                  <a:close/>
                </a:path>
              </a:pathLst>
            </a:custGeom>
            <a:solidFill>
              <a:schemeClr val="tx1"/>
            </a:solidFill>
            <a:ln w="9525">
              <a:noFill/>
              <a:round/>
              <a:headEnd/>
              <a:tailEnd/>
            </a:ln>
          </p:spPr>
          <p:txBody>
            <a:bodyPr lIns="121900" tIns="121900" rIns="121900" bIns="121900" anchor="ctr"/>
            <a:lstStyle/>
            <a:p>
              <a:endParaRPr lang="en-US"/>
            </a:p>
          </p:txBody>
        </p:sp>
        <p:sp>
          <p:nvSpPr>
            <p:cNvPr id="82952" name="Google Shape;777;p59"/>
            <p:cNvSpPr>
              <a:spLocks/>
            </p:cNvSpPr>
            <p:nvPr/>
          </p:nvSpPr>
          <p:spPr bwMode="auto">
            <a:xfrm>
              <a:off x="3852100" y="2219575"/>
              <a:ext cx="2111725" cy="183100"/>
            </a:xfrm>
            <a:custGeom>
              <a:avLst/>
              <a:gdLst>
                <a:gd name="T0" fmla="*/ 0 w 84469"/>
                <a:gd name="T1" fmla="*/ 2147483647 h 7324"/>
                <a:gd name="T2" fmla="*/ 2147483647 w 84469"/>
                <a:gd name="T3" fmla="*/ 2147483647 h 7324"/>
                <a:gd name="T4" fmla="*/ 2147483647 w 84469"/>
                <a:gd name="T5" fmla="*/ 2147483647 h 7324"/>
                <a:gd name="T6" fmla="*/ 2147483647 w 84469"/>
                <a:gd name="T7" fmla="*/ 2147483647 h 7324"/>
                <a:gd name="T8" fmla="*/ 2147483647 w 84469"/>
                <a:gd name="T9" fmla="*/ 2147483647 h 7324"/>
                <a:gd name="T10" fmla="*/ 2147483647 w 84469"/>
                <a:gd name="T11" fmla="*/ 2147483647 h 7324"/>
                <a:gd name="T12" fmla="*/ 2147483647 w 84469"/>
                <a:gd name="T13" fmla="*/ 2147483647 h 7324"/>
                <a:gd name="T14" fmla="*/ 0 w 84469"/>
                <a:gd name="T15" fmla="*/ 2147483647 h 7324"/>
                <a:gd name="T16" fmla="*/ 0 60000 65536"/>
                <a:gd name="T17" fmla="*/ 0 60000 65536"/>
                <a:gd name="T18" fmla="*/ 0 60000 65536"/>
                <a:gd name="T19" fmla="*/ 0 60000 65536"/>
                <a:gd name="T20" fmla="*/ 0 60000 65536"/>
                <a:gd name="T21" fmla="*/ 0 60000 65536"/>
                <a:gd name="T22" fmla="*/ 0 60000 65536"/>
                <a:gd name="T23" fmla="*/ 0 60000 65536"/>
                <a:gd name="T24" fmla="*/ 0 w 84469"/>
                <a:gd name="T25" fmla="*/ 0 h 7324"/>
                <a:gd name="T26" fmla="*/ 84469 w 84469"/>
                <a:gd name="T27" fmla="*/ 7324 h 73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469" h="7324" extrusionOk="0">
                  <a:moveTo>
                    <a:pt x="0" y="4855"/>
                  </a:moveTo>
                  <a:cubicBezTo>
                    <a:pt x="0" y="6236"/>
                    <a:pt x="1298" y="7324"/>
                    <a:pt x="2679" y="7324"/>
                  </a:cubicBezTo>
                  <a:lnTo>
                    <a:pt x="41659" y="7324"/>
                  </a:lnTo>
                  <a:lnTo>
                    <a:pt x="42998" y="7324"/>
                  </a:lnTo>
                  <a:lnTo>
                    <a:pt x="81979" y="7324"/>
                  </a:lnTo>
                  <a:cubicBezTo>
                    <a:pt x="83360" y="7324"/>
                    <a:pt x="84469" y="6236"/>
                    <a:pt x="84469" y="4855"/>
                  </a:cubicBezTo>
                  <a:lnTo>
                    <a:pt x="84469" y="1"/>
                  </a:lnTo>
                  <a:lnTo>
                    <a:pt x="0" y="1"/>
                  </a:lnTo>
                  <a:close/>
                </a:path>
              </a:pathLst>
            </a:custGeom>
            <a:solidFill>
              <a:srgbClr val="727478"/>
            </a:solidFill>
            <a:ln w="9525">
              <a:noFill/>
              <a:round/>
              <a:headEnd/>
              <a:tailEnd/>
            </a:ln>
          </p:spPr>
          <p:txBody>
            <a:bodyPr lIns="121900" tIns="121900" rIns="121900" bIns="121900" anchor="ctr"/>
            <a:lstStyle/>
            <a:p>
              <a:endParaRPr lang="en-US"/>
            </a:p>
          </p:txBody>
        </p:sp>
        <p:sp>
          <p:nvSpPr>
            <p:cNvPr id="82953" name="Google Shape;778;p59"/>
            <p:cNvSpPr>
              <a:spLocks/>
            </p:cNvSpPr>
            <p:nvPr/>
          </p:nvSpPr>
          <p:spPr bwMode="auto">
            <a:xfrm>
              <a:off x="3852100" y="957350"/>
              <a:ext cx="2111725" cy="1262250"/>
            </a:xfrm>
            <a:custGeom>
              <a:avLst/>
              <a:gdLst>
                <a:gd name="T0" fmla="*/ 2147483647 w 84469"/>
                <a:gd name="T1" fmla="*/ 2147483647 h 50490"/>
                <a:gd name="T2" fmla="*/ 2147483647 w 84469"/>
                <a:gd name="T3" fmla="*/ 2147483647 h 50490"/>
                <a:gd name="T4" fmla="*/ 2147483647 w 84469"/>
                <a:gd name="T5" fmla="*/ 2147483647 h 50490"/>
                <a:gd name="T6" fmla="*/ 2147483647 w 84469"/>
                <a:gd name="T7" fmla="*/ 2147483647 h 50490"/>
                <a:gd name="T8" fmla="*/ 2147483647 w 84469"/>
                <a:gd name="T9" fmla="*/ 2147483647 h 50490"/>
                <a:gd name="T10" fmla="*/ 0 w 84469"/>
                <a:gd name="T11" fmla="*/ 2147483647 h 50490"/>
                <a:gd name="T12" fmla="*/ 0 w 84469"/>
                <a:gd name="T13" fmla="*/ 2147483647 h 50490"/>
                <a:gd name="T14" fmla="*/ 2147483647 w 84469"/>
                <a:gd name="T15" fmla="*/ 2147483647 h 50490"/>
                <a:gd name="T16" fmla="*/ 2147483647 w 84469"/>
                <a:gd name="T17" fmla="*/ 2147483647 h 50490"/>
                <a:gd name="T18" fmla="*/ 2147483647 w 84469"/>
                <a:gd name="T19" fmla="*/ 2147483647 h 504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4469"/>
                <a:gd name="T31" fmla="*/ 0 h 50490"/>
                <a:gd name="T32" fmla="*/ 84469 w 84469"/>
                <a:gd name="T33" fmla="*/ 50490 h 504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4469" h="50490" extrusionOk="0">
                  <a:moveTo>
                    <a:pt x="80807" y="3140"/>
                  </a:moveTo>
                  <a:lnTo>
                    <a:pt x="80807" y="46828"/>
                  </a:lnTo>
                  <a:lnTo>
                    <a:pt x="3662" y="46828"/>
                  </a:lnTo>
                  <a:lnTo>
                    <a:pt x="3662" y="3140"/>
                  </a:lnTo>
                  <a:close/>
                  <a:moveTo>
                    <a:pt x="2679" y="1"/>
                  </a:moveTo>
                  <a:cubicBezTo>
                    <a:pt x="1298" y="1"/>
                    <a:pt x="0" y="984"/>
                    <a:pt x="0" y="2386"/>
                  </a:cubicBezTo>
                  <a:lnTo>
                    <a:pt x="0" y="50490"/>
                  </a:lnTo>
                  <a:lnTo>
                    <a:pt x="84469" y="50490"/>
                  </a:lnTo>
                  <a:lnTo>
                    <a:pt x="84469" y="2386"/>
                  </a:lnTo>
                  <a:cubicBezTo>
                    <a:pt x="84469" y="984"/>
                    <a:pt x="83360" y="1"/>
                    <a:pt x="81979" y="1"/>
                  </a:cubicBezTo>
                  <a:close/>
                </a:path>
              </a:pathLst>
            </a:custGeom>
            <a:solidFill>
              <a:srgbClr val="231F20"/>
            </a:solidFill>
            <a:ln w="9525">
              <a:noFill/>
              <a:round/>
              <a:headEnd/>
              <a:tailEnd/>
            </a:ln>
          </p:spPr>
          <p:txBody>
            <a:bodyPr lIns="121900" tIns="121900" rIns="121900" bIns="121900" anchor="ctr"/>
            <a:lstStyle/>
            <a:p>
              <a:endParaRPr lang="en-US"/>
            </a:p>
          </p:txBody>
        </p:sp>
        <p:sp>
          <p:nvSpPr>
            <p:cNvPr id="82954" name="Google Shape;779;p59"/>
            <p:cNvSpPr>
              <a:spLocks/>
            </p:cNvSpPr>
            <p:nvPr/>
          </p:nvSpPr>
          <p:spPr bwMode="auto">
            <a:xfrm>
              <a:off x="3852100" y="2219575"/>
              <a:ext cx="2111725" cy="183100"/>
            </a:xfrm>
            <a:custGeom>
              <a:avLst/>
              <a:gdLst>
                <a:gd name="T0" fmla="*/ 0 w 84469"/>
                <a:gd name="T1" fmla="*/ 2147483647 h 7324"/>
                <a:gd name="T2" fmla="*/ 2147483647 w 84469"/>
                <a:gd name="T3" fmla="*/ 2147483647 h 7324"/>
                <a:gd name="T4" fmla="*/ 2147483647 w 84469"/>
                <a:gd name="T5" fmla="*/ 2147483647 h 7324"/>
                <a:gd name="T6" fmla="*/ 2147483647 w 84469"/>
                <a:gd name="T7" fmla="*/ 2147483647 h 7324"/>
                <a:gd name="T8" fmla="*/ 2147483647 w 84469"/>
                <a:gd name="T9" fmla="*/ 2147483647 h 7324"/>
                <a:gd name="T10" fmla="*/ 2147483647 w 84469"/>
                <a:gd name="T11" fmla="*/ 2147483647 h 7324"/>
                <a:gd name="T12" fmla="*/ 2147483647 w 84469"/>
                <a:gd name="T13" fmla="*/ 2147483647 h 7324"/>
                <a:gd name="T14" fmla="*/ 0 w 84469"/>
                <a:gd name="T15" fmla="*/ 2147483647 h 7324"/>
                <a:gd name="T16" fmla="*/ 0 60000 65536"/>
                <a:gd name="T17" fmla="*/ 0 60000 65536"/>
                <a:gd name="T18" fmla="*/ 0 60000 65536"/>
                <a:gd name="T19" fmla="*/ 0 60000 65536"/>
                <a:gd name="T20" fmla="*/ 0 60000 65536"/>
                <a:gd name="T21" fmla="*/ 0 60000 65536"/>
                <a:gd name="T22" fmla="*/ 0 60000 65536"/>
                <a:gd name="T23" fmla="*/ 0 60000 65536"/>
                <a:gd name="T24" fmla="*/ 0 w 84469"/>
                <a:gd name="T25" fmla="*/ 0 h 7324"/>
                <a:gd name="T26" fmla="*/ 84469 w 84469"/>
                <a:gd name="T27" fmla="*/ 7324 h 73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469" h="7324" extrusionOk="0">
                  <a:moveTo>
                    <a:pt x="0" y="4562"/>
                  </a:moveTo>
                  <a:cubicBezTo>
                    <a:pt x="0" y="5964"/>
                    <a:pt x="1298" y="7324"/>
                    <a:pt x="2679" y="7324"/>
                  </a:cubicBezTo>
                  <a:lnTo>
                    <a:pt x="41659" y="7324"/>
                  </a:lnTo>
                  <a:lnTo>
                    <a:pt x="42998" y="7324"/>
                  </a:lnTo>
                  <a:lnTo>
                    <a:pt x="81979" y="7324"/>
                  </a:lnTo>
                  <a:cubicBezTo>
                    <a:pt x="83360" y="7324"/>
                    <a:pt x="84469" y="5964"/>
                    <a:pt x="84469" y="4562"/>
                  </a:cubicBezTo>
                  <a:lnTo>
                    <a:pt x="84469" y="1"/>
                  </a:lnTo>
                  <a:lnTo>
                    <a:pt x="0" y="1"/>
                  </a:lnTo>
                  <a:close/>
                </a:path>
              </a:pathLst>
            </a:custGeom>
            <a:solidFill>
              <a:schemeClr val="accent2"/>
            </a:solidFill>
            <a:ln w="9525">
              <a:noFill/>
              <a:round/>
              <a:headEnd/>
              <a:tailEnd/>
            </a:ln>
          </p:spPr>
          <p:txBody>
            <a:bodyPr lIns="121900" tIns="121900" rIns="121900" bIns="121900" anchor="ctr"/>
            <a:lstStyle/>
            <a:p>
              <a:endParaRPr lang="en-US"/>
            </a:p>
          </p:txBody>
        </p:sp>
      </p:grpSp>
      <p:pic>
        <p:nvPicPr>
          <p:cNvPr id="82949" name="Picture 19"/>
          <p:cNvPicPr>
            <a:picLocks noChangeAspect="1"/>
          </p:cNvPicPr>
          <p:nvPr/>
        </p:nvPicPr>
        <p:blipFill>
          <a:blip r:embed="rId3"/>
          <a:srcRect b="30066"/>
          <a:stretch>
            <a:fillRect/>
          </a:stretch>
        </p:blipFill>
        <p:spPr bwMode="auto">
          <a:xfrm>
            <a:off x="7304088" y="1895475"/>
            <a:ext cx="4346575" cy="3300413"/>
          </a:xfrm>
          <a:prstGeom prst="rect">
            <a:avLst/>
          </a:prstGeom>
          <a:noFill/>
          <a:ln w="9525">
            <a:noFill/>
            <a:miter lim="800000"/>
            <a:headEnd/>
            <a:tailEnd/>
          </a:ln>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extBox 5"/>
          <p:cNvSpPr txBox="1">
            <a:spLocks noChangeArrowheads="1"/>
          </p:cNvSpPr>
          <p:nvPr/>
        </p:nvSpPr>
        <p:spPr bwMode="auto">
          <a:xfrm>
            <a:off x="809625" y="1519238"/>
            <a:ext cx="11884025" cy="3929062"/>
          </a:xfrm>
          <a:prstGeom prst="rect">
            <a:avLst/>
          </a:prstGeom>
          <a:noFill/>
          <a:ln w="9525">
            <a:noFill/>
            <a:miter lim="800000"/>
            <a:headEnd/>
            <a:tailEnd/>
          </a:ln>
        </p:spPr>
        <p:txBody>
          <a:bodyPr>
            <a:spAutoFit/>
          </a:bodyPr>
          <a:lstStyle/>
          <a:p>
            <a:pPr defTabSz="1217613">
              <a:lnSpc>
                <a:spcPct val="150000"/>
              </a:lnSpc>
              <a:buClr>
                <a:srgbClr val="000000"/>
              </a:buClr>
            </a:pPr>
            <a:r>
              <a:rPr lang="en-US" sz="3200">
                <a:solidFill>
                  <a:srgbClr val="FF0066"/>
                </a:solidFill>
                <a:latin typeface="Patrick Hand"/>
                <a:sym typeface="Arial" charset="0"/>
              </a:rPr>
              <a:t>Câu 4: Đặc điểm nào sau đây </a:t>
            </a:r>
            <a:r>
              <a:rPr lang="en-US" sz="3200" b="1" u="sng">
                <a:solidFill>
                  <a:srgbClr val="FF0066"/>
                </a:solidFill>
                <a:latin typeface="Patrick Hand"/>
                <a:sym typeface="Arial" charset="0"/>
              </a:rPr>
              <a:t>không</a:t>
            </a:r>
            <a:r>
              <a:rPr lang="en-US" sz="3200">
                <a:solidFill>
                  <a:srgbClr val="FF0066"/>
                </a:solidFill>
                <a:latin typeface="Patrick Hand"/>
                <a:sym typeface="Arial" charset="0"/>
              </a:rPr>
              <a:t> phải của vùng Đồng bằng sông Hồng?</a:t>
            </a:r>
          </a:p>
          <a:p>
            <a:pPr defTabSz="1217613">
              <a:lnSpc>
                <a:spcPct val="150000"/>
              </a:lnSpc>
              <a:buClr>
                <a:srgbClr val="000000"/>
              </a:buClr>
            </a:pPr>
            <a:r>
              <a:rPr lang="en-US" sz="3400">
                <a:solidFill>
                  <a:srgbClr val="000000"/>
                </a:solidFill>
                <a:latin typeface="Patrick Hand"/>
                <a:sym typeface="Arial" charset="0"/>
              </a:rPr>
              <a:t>A. Khí hậu nhiệt đới gió mùa, có mùa đông lạnh.</a:t>
            </a:r>
          </a:p>
          <a:p>
            <a:pPr defTabSz="1217613">
              <a:lnSpc>
                <a:spcPct val="150000"/>
              </a:lnSpc>
              <a:buClr>
                <a:srgbClr val="000000"/>
              </a:buClr>
            </a:pPr>
            <a:r>
              <a:rPr lang="en-US" sz="3400">
                <a:solidFill>
                  <a:srgbClr val="000000"/>
                </a:solidFill>
                <a:latin typeface="Patrick Hand"/>
                <a:sym typeface="Arial" charset="0"/>
              </a:rPr>
              <a:t>B. Có tiềm năng để phát triển kinh tế biển.</a:t>
            </a:r>
          </a:p>
          <a:p>
            <a:pPr defTabSz="1217613">
              <a:lnSpc>
                <a:spcPct val="150000"/>
              </a:lnSpc>
              <a:buClr>
                <a:srgbClr val="000000"/>
              </a:buClr>
            </a:pPr>
            <a:r>
              <a:rPr lang="en-US" sz="3400">
                <a:solidFill>
                  <a:srgbClr val="000000"/>
                </a:solidFill>
                <a:latin typeface="Patrick Hand"/>
                <a:sym typeface="Arial" charset="0"/>
              </a:rPr>
              <a:t>C. Dân c</a:t>
            </a:r>
            <a:r>
              <a:rPr lang="vi-VN" sz="3400">
                <a:solidFill>
                  <a:srgbClr val="000000"/>
                </a:solidFill>
                <a:latin typeface="Patrick Hand"/>
                <a:sym typeface="Arial" charset="0"/>
              </a:rPr>
              <a:t>ư</a:t>
            </a:r>
            <a:r>
              <a:rPr lang="en-US" sz="3400">
                <a:solidFill>
                  <a:srgbClr val="000000"/>
                </a:solidFill>
                <a:latin typeface="Patrick Hand"/>
                <a:sym typeface="Arial" charset="0"/>
              </a:rPr>
              <a:t> đông đúc, nguồn lao động dồi dào.</a:t>
            </a:r>
          </a:p>
          <a:p>
            <a:pPr defTabSz="1217613">
              <a:lnSpc>
                <a:spcPct val="150000"/>
              </a:lnSpc>
              <a:buClr>
                <a:srgbClr val="000000"/>
              </a:buClr>
            </a:pPr>
            <a:r>
              <a:rPr lang="en-US" sz="3400">
                <a:solidFill>
                  <a:srgbClr val="000000"/>
                </a:solidFill>
                <a:latin typeface="Patrick Hand"/>
                <a:sym typeface="Arial" charset="0"/>
              </a:rPr>
              <a:t>D. Có tài nguyên khoáng sản phong phú, đa dạng.</a:t>
            </a:r>
          </a:p>
        </p:txBody>
      </p:sp>
      <p:sp>
        <p:nvSpPr>
          <p:cNvPr id="7" name="Rectangle: Rounded Corners 6">
            <a:extLst>
              <a:ext uri="{FF2B5EF4-FFF2-40B4-BE49-F238E27FC236}"/>
            </a:extLst>
          </p:cNvPr>
          <p:cNvSpPr/>
          <p:nvPr/>
        </p:nvSpPr>
        <p:spPr>
          <a:xfrm>
            <a:off x="3089275" y="304800"/>
            <a:ext cx="5654675" cy="1036638"/>
          </a:xfrm>
          <a:prstGeom prst="round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400">
                <a:solidFill>
                  <a:schemeClr val="bg1"/>
                </a:solidFill>
                <a:latin typeface="#9Slide07 Cadena" panose="02000503000000020004" pitchFamily="2" charset="0"/>
              </a:rPr>
              <a:t>LUYỆN TẬP</a:t>
            </a:r>
          </a:p>
        </p:txBody>
      </p:sp>
      <p:sp>
        <p:nvSpPr>
          <p:cNvPr id="8" name="Oval 7">
            <a:extLst>
              <a:ext uri="{FF2B5EF4-FFF2-40B4-BE49-F238E27FC236}"/>
            </a:extLst>
          </p:cNvPr>
          <p:cNvSpPr/>
          <p:nvPr/>
        </p:nvSpPr>
        <p:spPr>
          <a:xfrm>
            <a:off x="682625" y="4770438"/>
            <a:ext cx="693738" cy="704850"/>
          </a:xfrm>
          <a:prstGeom prst="ellipse">
            <a:avLst/>
          </a:prstGeom>
          <a:noFill/>
          <a:ln w="28575">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extBox 5"/>
          <p:cNvSpPr txBox="1">
            <a:spLocks noChangeArrowheads="1"/>
          </p:cNvSpPr>
          <p:nvPr/>
        </p:nvSpPr>
        <p:spPr bwMode="auto">
          <a:xfrm>
            <a:off x="809625" y="1519238"/>
            <a:ext cx="11884025" cy="3019425"/>
          </a:xfrm>
          <a:prstGeom prst="rect">
            <a:avLst/>
          </a:prstGeom>
          <a:noFill/>
          <a:ln w="9525">
            <a:noFill/>
            <a:miter lim="800000"/>
            <a:headEnd/>
            <a:tailEnd/>
          </a:ln>
        </p:spPr>
        <p:txBody>
          <a:bodyPr>
            <a:spAutoFit/>
          </a:bodyPr>
          <a:lstStyle/>
          <a:p>
            <a:pPr defTabSz="1217613">
              <a:lnSpc>
                <a:spcPct val="150000"/>
              </a:lnSpc>
              <a:buClr>
                <a:srgbClr val="000000"/>
              </a:buClr>
            </a:pPr>
            <a:r>
              <a:rPr lang="en-US" sz="3200">
                <a:solidFill>
                  <a:srgbClr val="FF0066"/>
                </a:solidFill>
                <a:latin typeface="Patrick Hand"/>
                <a:sym typeface="Arial" charset="0"/>
              </a:rPr>
              <a:t>  Qua tìm hiểu Internet, hãy sưu tầm tranh ảnh thông tin và viết 1 đoạn </a:t>
            </a:r>
          </a:p>
          <a:p>
            <a:pPr defTabSz="1217613">
              <a:lnSpc>
                <a:spcPct val="150000"/>
              </a:lnSpc>
              <a:buClr>
                <a:srgbClr val="000000"/>
              </a:buClr>
            </a:pPr>
            <a:r>
              <a:rPr lang="en-US" sz="3200">
                <a:solidFill>
                  <a:srgbClr val="FF0066"/>
                </a:solidFill>
                <a:latin typeface="Patrick Hand"/>
                <a:sym typeface="Arial" charset="0"/>
              </a:rPr>
              <a:t>văn khoảng 250 từ: </a:t>
            </a:r>
          </a:p>
          <a:p>
            <a:pPr defTabSz="1217613">
              <a:lnSpc>
                <a:spcPct val="150000"/>
              </a:lnSpc>
              <a:buClr>
                <a:srgbClr val="000000"/>
              </a:buClr>
            </a:pPr>
            <a:r>
              <a:rPr lang="en-US" sz="3200">
                <a:solidFill>
                  <a:srgbClr val="FF0066"/>
                </a:solidFill>
                <a:latin typeface="Patrick Hand"/>
                <a:sym typeface="Arial" charset="0"/>
              </a:rPr>
              <a:t>Thuyết trình về sức ép của dân số đông và gia tăng dân số đến tự</a:t>
            </a:r>
          </a:p>
          <a:p>
            <a:pPr defTabSz="1217613">
              <a:lnSpc>
                <a:spcPct val="150000"/>
              </a:lnSpc>
              <a:buClr>
                <a:srgbClr val="000000"/>
              </a:buClr>
            </a:pPr>
            <a:r>
              <a:rPr lang="en-US" sz="3200">
                <a:solidFill>
                  <a:srgbClr val="FF0066"/>
                </a:solidFill>
                <a:latin typeface="Patrick Hand"/>
                <a:sym typeface="Arial" charset="0"/>
              </a:rPr>
              <a:t> nhiên, kinh tế - xã hội, môi trường vùng ĐBSH</a:t>
            </a:r>
            <a:endParaRPr lang="en-US" sz="3400">
              <a:solidFill>
                <a:srgbClr val="000000"/>
              </a:solidFill>
              <a:latin typeface="Patrick Hand"/>
              <a:sym typeface="Arial" charset="0"/>
            </a:endParaRPr>
          </a:p>
        </p:txBody>
      </p:sp>
      <p:sp>
        <p:nvSpPr>
          <p:cNvPr id="7" name="Rectangle: Rounded Corners 6">
            <a:extLst>
              <a:ext uri="{FF2B5EF4-FFF2-40B4-BE49-F238E27FC236}"/>
            </a:extLst>
          </p:cNvPr>
          <p:cNvSpPr/>
          <p:nvPr/>
        </p:nvSpPr>
        <p:spPr>
          <a:xfrm>
            <a:off x="3089275" y="304800"/>
            <a:ext cx="5654675" cy="1036638"/>
          </a:xfrm>
          <a:prstGeom prst="round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a:solidFill>
                  <a:schemeClr val="bg1"/>
                </a:solidFill>
                <a:latin typeface="#9Slide07 Cadena"/>
                <a:cs typeface="Arial" charset="0"/>
              </a:rPr>
              <a:t>VẬN DỤNG</a:t>
            </a:r>
          </a:p>
        </p:txBody>
      </p:sp>
    </p:spTree>
  </p:cSld>
  <p:clrMapOvr>
    <a:masterClrMapping/>
  </p:clrMapOvr>
  <p:transition spd="slow">
    <p:diamon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Vectơ miễn phí-Cartoon Vector Tiêu đề Vật Liệu Biên Giới hình ảnh-Đồ họa  id732717727-vn.lovepik.com"/>
          <p:cNvPicPr>
            <a:picLocks noChangeAspect="1" noChangeArrowheads="1"/>
          </p:cNvPicPr>
          <p:nvPr/>
        </p:nvPicPr>
        <p:blipFill>
          <a:blip r:embed="rId3"/>
          <a:srcRect l="-7104" t="-1370" r="49986" b="50000"/>
          <a:stretch>
            <a:fillRect/>
          </a:stretch>
        </p:blipFill>
        <p:spPr bwMode="auto">
          <a:xfrm>
            <a:off x="0" y="2116138"/>
            <a:ext cx="8558213" cy="4257675"/>
          </a:xfrm>
          <a:prstGeom prst="rect">
            <a:avLst/>
          </a:prstGeom>
          <a:noFill/>
          <a:ln w="9525">
            <a:noFill/>
            <a:miter lim="800000"/>
            <a:headEnd/>
            <a:tailEnd/>
          </a:ln>
        </p:spPr>
      </p:pic>
      <p:sp>
        <p:nvSpPr>
          <p:cNvPr id="4" name="Text Box 26"/>
          <p:cNvSpPr txBox="1">
            <a:spLocks noChangeArrowheads="1"/>
          </p:cNvSpPr>
          <p:nvPr/>
        </p:nvSpPr>
        <p:spPr bwMode="auto">
          <a:xfrm>
            <a:off x="2435225" y="3179763"/>
            <a:ext cx="3506788" cy="1554162"/>
          </a:xfrm>
          <a:prstGeom prst="rect">
            <a:avLst/>
          </a:prstGeom>
          <a:noFill/>
          <a:ln w="9525">
            <a:noFill/>
            <a:miter lim="800000"/>
            <a:headEnd/>
            <a:tailEnd/>
          </a:ln>
        </p:spPr>
        <p:txBody>
          <a:bodyPr>
            <a:spAutoFit/>
          </a:bodyPr>
          <a:lstStyle/>
          <a:p>
            <a:pPr defTabSz="685800">
              <a:spcBef>
                <a:spcPct val="50000"/>
              </a:spcBef>
            </a:pPr>
            <a:r>
              <a:rPr lang="en-US" altLang="vi-VN" sz="3200">
                <a:solidFill>
                  <a:srgbClr val="CC00CC"/>
                </a:solidFill>
                <a:latin typeface="#9Slide07 IcielBaliho Script"/>
                <a:cs typeface="Times New Roman" pitchFamily="18" charset="0"/>
              </a:rPr>
              <a:t>1. Làm bài tập 3 </a:t>
            </a:r>
            <a:r>
              <a:rPr lang="vi-VN" altLang="vi-VN" sz="3200">
                <a:solidFill>
                  <a:srgbClr val="CC00CC"/>
                </a:solidFill>
                <a:latin typeface="#9Slide07 IcielBaliho Script"/>
                <a:cs typeface="Times New Roman" pitchFamily="18" charset="0"/>
              </a:rPr>
              <a:t>S</a:t>
            </a:r>
            <a:r>
              <a:rPr lang="en-US" altLang="vi-VN" sz="3200">
                <a:solidFill>
                  <a:srgbClr val="CC00CC"/>
                </a:solidFill>
                <a:latin typeface="#9Slide07 IcielBaliho Script"/>
                <a:cs typeface="Times New Roman" pitchFamily="18" charset="0"/>
              </a:rPr>
              <a:t>GK </a:t>
            </a:r>
            <a:r>
              <a:rPr lang="vi-VN" altLang="vi-VN" sz="3200">
                <a:solidFill>
                  <a:srgbClr val="CC00CC"/>
                </a:solidFill>
                <a:latin typeface="#9Slide07 IcielBaliho Script"/>
                <a:cs typeface="Times New Roman" pitchFamily="18" charset="0"/>
              </a:rPr>
              <a:t>t</a:t>
            </a:r>
            <a:r>
              <a:rPr lang="en-US" altLang="vi-VN" sz="3200">
                <a:solidFill>
                  <a:srgbClr val="CC00CC"/>
                </a:solidFill>
                <a:latin typeface="#9Slide07 IcielBaliho Script"/>
                <a:cs typeface="Times New Roman" pitchFamily="18" charset="0"/>
              </a:rPr>
              <a:t>rang 75 và trả lời các câu hỏi cuối bài</a:t>
            </a:r>
          </a:p>
        </p:txBody>
      </p:sp>
      <p:sp>
        <p:nvSpPr>
          <p:cNvPr id="5" name="Text Box 27"/>
          <p:cNvSpPr txBox="1">
            <a:spLocks noChangeArrowheads="1"/>
          </p:cNvSpPr>
          <p:nvPr/>
        </p:nvSpPr>
        <p:spPr bwMode="auto">
          <a:xfrm>
            <a:off x="2435225" y="4887913"/>
            <a:ext cx="3068638" cy="579437"/>
          </a:xfrm>
          <a:prstGeom prst="rect">
            <a:avLst/>
          </a:prstGeom>
          <a:noFill/>
          <a:ln w="9525">
            <a:noFill/>
            <a:miter lim="800000"/>
            <a:headEnd/>
            <a:tailEnd/>
          </a:ln>
        </p:spPr>
        <p:txBody>
          <a:bodyPr>
            <a:spAutoFit/>
          </a:bodyPr>
          <a:lstStyle/>
          <a:p>
            <a:pPr defTabSz="685800">
              <a:spcBef>
                <a:spcPct val="50000"/>
              </a:spcBef>
            </a:pPr>
            <a:r>
              <a:rPr lang="en-US" altLang="vi-VN" sz="2800">
                <a:solidFill>
                  <a:srgbClr val="CC00CC"/>
                </a:solidFill>
                <a:latin typeface="#9Slide07 IcielBaliho Script"/>
                <a:cs typeface="Times New Roman" pitchFamily="18" charset="0"/>
              </a:rPr>
              <a:t>2. Tìm </a:t>
            </a:r>
            <a:r>
              <a:rPr lang="en-US" altLang="vi-VN" sz="3200">
                <a:solidFill>
                  <a:srgbClr val="CC00CC"/>
                </a:solidFill>
                <a:latin typeface="#9Slide07 IcielBaliho Script"/>
                <a:cs typeface="Times New Roman" pitchFamily="18" charset="0"/>
              </a:rPr>
              <a:t>hiểu</a:t>
            </a:r>
            <a:r>
              <a:rPr lang="en-US" altLang="vi-VN" sz="2800">
                <a:solidFill>
                  <a:srgbClr val="CC00CC"/>
                </a:solidFill>
                <a:latin typeface="#9Slide07 IcielBaliho Script"/>
                <a:cs typeface="Times New Roman" pitchFamily="18" charset="0"/>
              </a:rPr>
              <a:t> bài mới.</a:t>
            </a:r>
          </a:p>
        </p:txBody>
      </p:sp>
      <p:sp>
        <p:nvSpPr>
          <p:cNvPr id="6" name="Rectangle 16"/>
          <p:cNvSpPr>
            <a:spLocks noChangeArrowheads="1"/>
          </p:cNvSpPr>
          <p:nvPr/>
        </p:nvSpPr>
        <p:spPr bwMode="auto">
          <a:xfrm>
            <a:off x="3414713" y="796925"/>
            <a:ext cx="5143500" cy="715963"/>
          </a:xfrm>
          <a:prstGeom prst="rect">
            <a:avLst/>
          </a:prstGeom>
          <a:noFill/>
          <a:ln w="9525">
            <a:noFill/>
            <a:miter lim="800000"/>
            <a:headEnd/>
            <a:tailEnd/>
          </a:ln>
        </p:spPr>
        <p:txBody>
          <a:bodyPr wrap="none" anchor="ctr"/>
          <a:lstStyle/>
          <a:p>
            <a:pPr algn="ctr" defTabSz="685800"/>
            <a:r>
              <a:rPr lang="en-US" altLang="vi-VN" sz="4000" b="1">
                <a:solidFill>
                  <a:srgbClr val="0000FF"/>
                </a:solidFill>
                <a:latin typeface="#9Slide07 Cadena"/>
                <a:cs typeface="Times New Roman" pitchFamily="18" charset="0"/>
              </a:rPr>
              <a:t>HƯỚNG DẪN VỀ NHÀ</a:t>
            </a:r>
          </a:p>
        </p:txBody>
      </p:sp>
      <p:pic>
        <p:nvPicPr>
          <p:cNvPr id="2050" name="Picture 2" descr="Homework - Free education icons"/>
          <p:cNvPicPr>
            <a:picLocks noChangeAspect="1" noChangeArrowheads="1"/>
          </p:cNvPicPr>
          <p:nvPr/>
        </p:nvPicPr>
        <p:blipFill>
          <a:blip r:embed="rId4"/>
          <a:srcRect/>
          <a:stretch>
            <a:fillRect/>
          </a:stretch>
        </p:blipFill>
        <p:spPr bwMode="auto">
          <a:xfrm>
            <a:off x="306388" y="180975"/>
            <a:ext cx="1851025" cy="1852613"/>
          </a:xfrm>
          <a:prstGeom prst="rect">
            <a:avLst/>
          </a:prstGeom>
          <a:noFill/>
          <a:ln w="9525">
            <a:noFill/>
            <a:miter lim="800000"/>
            <a:headEnd/>
            <a:tailEnd/>
          </a:ln>
        </p:spPr>
      </p:pic>
      <p:pic>
        <p:nvPicPr>
          <p:cNvPr id="7" name="Picture 6"/>
          <p:cNvPicPr>
            <a:picLocks noChangeAspect="1"/>
          </p:cNvPicPr>
          <p:nvPr/>
        </p:nvPicPr>
        <p:blipFill>
          <a:blip r:embed="rId5"/>
          <a:srcRect/>
          <a:stretch>
            <a:fillRect/>
          </a:stretch>
        </p:blipFill>
        <p:spPr bwMode="auto">
          <a:xfrm>
            <a:off x="5146675" y="4987925"/>
            <a:ext cx="1049338" cy="655638"/>
          </a:xfrm>
          <a:prstGeom prst="rect">
            <a:avLst/>
          </a:prstGeom>
          <a:noFill/>
          <a:ln w="9525">
            <a:noFill/>
            <a:miter lim="800000"/>
            <a:headEnd/>
            <a:tailEnd/>
          </a:ln>
        </p:spPr>
      </p:pic>
      <p:pic>
        <p:nvPicPr>
          <p:cNvPr id="89095" name="Picture 2" descr="Mother Earth Stickers Sticker by Beauty by Earth for iOS &amp; Android | GIPHY"/>
          <p:cNvPicPr>
            <a:picLocks noChangeAspect="1" noChangeArrowheads="1" noCrop="1"/>
          </p:cNvPicPr>
          <p:nvPr/>
        </p:nvPicPr>
        <p:blipFill>
          <a:blip r:embed="rId6"/>
          <a:srcRect/>
          <a:stretch>
            <a:fillRect/>
          </a:stretch>
        </p:blipFill>
        <p:spPr bwMode="auto">
          <a:xfrm>
            <a:off x="8375650" y="3354388"/>
            <a:ext cx="3349625" cy="3349625"/>
          </a:xfrm>
          <a:prstGeom prst="rect">
            <a:avLst/>
          </a:prstGeom>
          <a:noFill/>
          <a:ln w="9525">
            <a:noFill/>
            <a:miter lim="800000"/>
            <a:headEnd/>
            <a:tailEnd/>
          </a:ln>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1000"/>
                                        <p:tgtEl>
                                          <p:spTgt spid="2052"/>
                                        </p:tgtEl>
                                      </p:cBhvr>
                                    </p:animEffect>
                                    <p:anim calcmode="lin" valueType="num">
                                      <p:cBhvr>
                                        <p:cTn id="19" dur="1000" fill="hold"/>
                                        <p:tgtEl>
                                          <p:spTgt spid="2052"/>
                                        </p:tgtEl>
                                        <p:attrNameLst>
                                          <p:attrName>ppt_x</p:attrName>
                                        </p:attrNameLst>
                                      </p:cBhvr>
                                      <p:tavLst>
                                        <p:tav tm="0">
                                          <p:val>
                                            <p:strVal val="#ppt_x"/>
                                          </p:val>
                                        </p:tav>
                                        <p:tav tm="100000">
                                          <p:val>
                                            <p:strVal val="#ppt_x"/>
                                          </p:val>
                                        </p:tav>
                                      </p:tavLst>
                                    </p:anim>
                                    <p:anim calcmode="lin" valueType="num">
                                      <p:cBhvr>
                                        <p:cTn id="20" dur="1000" fill="hold"/>
                                        <p:tgtEl>
                                          <p:spTgt spid="205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ext uri="{C183D7F6-B498-43B3-948B-1728B52AA6E4}"/>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1138" name="Picture 5"/>
          <p:cNvPicPr>
            <a:picLocks noChangeAspect="1"/>
          </p:cNvPicPr>
          <p:nvPr/>
        </p:nvPicPr>
        <p:blipFill>
          <a:blip r:embed="rId2"/>
          <a:srcRect r="2052" b="-2"/>
          <a:stretch>
            <a:fillRect/>
          </a:stretch>
        </p:blipFill>
        <p:spPr bwMode="auto">
          <a:xfrm>
            <a:off x="0" y="0"/>
            <a:ext cx="12192000" cy="6069013"/>
          </a:xfrm>
          <a:prstGeom prst="rect">
            <a:avLst/>
          </a:prstGeom>
          <a:noFill/>
          <a:ln w="9525">
            <a:noFill/>
            <a:miter lim="800000"/>
            <a:headEnd/>
            <a:tailEnd/>
          </a:ln>
        </p:spPr>
      </p:pic>
      <p:grpSp>
        <p:nvGrpSpPr>
          <p:cNvPr id="91139" name="Group 12"/>
          <p:cNvGrpSpPr>
            <a:grpSpLocks noGrp="1" noUngrp="1" noRot="1" noChangeAspect="1" noMove="1" noResize="1"/>
          </p:cNvGrpSpPr>
          <p:nvPr/>
        </p:nvGrpSpPr>
        <p:grpSpPr bwMode="auto">
          <a:xfrm>
            <a:off x="0" y="5029200"/>
            <a:ext cx="12228513" cy="1828800"/>
            <a:chOff x="-305" y="2987478"/>
            <a:chExt cx="12188952" cy="1828800"/>
          </a:xfrm>
        </p:grpSpPr>
        <p:sp>
          <p:nvSpPr>
            <p:cNvPr id="91140" name="Freeform: Shape 13"/>
            <p:cNvSpPr>
              <a:spLocks/>
            </p:cNvSpPr>
            <p:nvPr/>
          </p:nvSpPr>
          <p:spPr bwMode="auto">
            <a:xfrm>
              <a:off x="-305" y="2987478"/>
              <a:ext cx="12188952" cy="1099712"/>
            </a:xfrm>
            <a:custGeom>
              <a:avLst/>
              <a:gdLst>
                <a:gd name="T0" fmla="*/ 49816041 w 9182100"/>
                <a:gd name="T1" fmla="*/ 1053511 h 932744"/>
                <a:gd name="T2" fmla="*/ 45542101 w 9182100"/>
                <a:gd name="T3" fmla="*/ 841676 h 932744"/>
                <a:gd name="T4" fmla="*/ 44273477 w 9182100"/>
                <a:gd name="T5" fmla="*/ 740365 h 932744"/>
                <a:gd name="T6" fmla="*/ 44005094 w 9182100"/>
                <a:gd name="T7" fmla="*/ 716063 h 932744"/>
                <a:gd name="T8" fmla="*/ 43416102 w 9182100"/>
                <a:gd name="T9" fmla="*/ 670523 h 932744"/>
                <a:gd name="T10" fmla="*/ 41725289 w 9182100"/>
                <a:gd name="T11" fmla="*/ 563325 h 932744"/>
                <a:gd name="T12" fmla="*/ 38936839 w 9182100"/>
                <a:gd name="T13" fmla="*/ 424408 h 932744"/>
                <a:gd name="T14" fmla="*/ 36137430 w 9182100"/>
                <a:gd name="T15" fmla="*/ 324630 h 932744"/>
                <a:gd name="T16" fmla="*/ 35006937 w 9182100"/>
                <a:gd name="T17" fmla="*/ 296490 h 932744"/>
                <a:gd name="T18" fmla="*/ 33268186 w 9182100"/>
                <a:gd name="T19" fmla="*/ 279092 h 932744"/>
                <a:gd name="T20" fmla="*/ 32657359 w 9182100"/>
                <a:gd name="T21" fmla="*/ 285999 h 932744"/>
                <a:gd name="T22" fmla="*/ 29763583 w 9182100"/>
                <a:gd name="T23" fmla="*/ 430036 h 932744"/>
                <a:gd name="T24" fmla="*/ 25788356 w 9182100"/>
                <a:gd name="T25" fmla="*/ 459967 h 932744"/>
                <a:gd name="T26" fmla="*/ 25282261 w 9182100"/>
                <a:gd name="T27" fmla="*/ 434129 h 932744"/>
                <a:gd name="T28" fmla="*/ 24900736 w 9182100"/>
                <a:gd name="T29" fmla="*/ 411105 h 932744"/>
                <a:gd name="T30" fmla="*/ 24769369 w 9182100"/>
                <a:gd name="T31" fmla="*/ 402659 h 932744"/>
                <a:gd name="T32" fmla="*/ 21503493 w 9182100"/>
                <a:gd name="T33" fmla="*/ 183152 h 932744"/>
                <a:gd name="T34" fmla="*/ 19857517 w 9182100"/>
                <a:gd name="T35" fmla="*/ 77748 h 932744"/>
                <a:gd name="T36" fmla="*/ 19244577 w 9182100"/>
                <a:gd name="T37" fmla="*/ 44233 h 932744"/>
                <a:gd name="T38" fmla="*/ 15643015 w 9182100"/>
                <a:gd name="T39" fmla="*/ 23511 h 932744"/>
                <a:gd name="T40" fmla="*/ 9908698 w 9182100"/>
                <a:gd name="T41" fmla="*/ 424408 h 932744"/>
                <a:gd name="T42" fmla="*/ 8475376 w 9182100"/>
                <a:gd name="T43" fmla="*/ 598377 h 932744"/>
                <a:gd name="T44" fmla="*/ 7722229 w 9182100"/>
                <a:gd name="T45" fmla="*/ 700711 h 932744"/>
                <a:gd name="T46" fmla="*/ 4767497 w 9182100"/>
                <a:gd name="T47" fmla="*/ 968316 h 932744"/>
                <a:gd name="T48" fmla="*/ 3789713 w 9182100"/>
                <a:gd name="T49" fmla="*/ 992877 h 932744"/>
                <a:gd name="T50" fmla="*/ 1847686 w 9182100"/>
                <a:gd name="T51" fmla="*/ 918427 h 932744"/>
                <a:gd name="T52" fmla="*/ 0 w 9182100"/>
                <a:gd name="T53" fmla="*/ 702760 h 932744"/>
                <a:gd name="T54" fmla="*/ 50036 w 9182100"/>
                <a:gd name="T55" fmla="*/ 1927708 h 932744"/>
                <a:gd name="T56" fmla="*/ 3576011 w 9182100"/>
                <a:gd name="T57" fmla="*/ 2439383 h 932744"/>
                <a:gd name="T58" fmla="*/ 8426903 w 9182100"/>
                <a:gd name="T59" fmla="*/ 2388982 h 932744"/>
                <a:gd name="T60" fmla="*/ 9292110 w 9182100"/>
                <a:gd name="T61" fmla="*/ 2315813 h 932744"/>
                <a:gd name="T62" fmla="*/ 10566448 w 9182100"/>
                <a:gd name="T63" fmla="*/ 2221153 h 932744"/>
                <a:gd name="T64" fmla="*/ 13717686 w 9182100"/>
                <a:gd name="T65" fmla="*/ 2063046 h 932744"/>
                <a:gd name="T66" fmla="*/ 14763753 w 9182100"/>
                <a:gd name="T67" fmla="*/ 2032857 h 932744"/>
                <a:gd name="T68" fmla="*/ 16830856 w 9182100"/>
                <a:gd name="T69" fmla="*/ 2014951 h 932744"/>
                <a:gd name="T70" fmla="*/ 17840953 w 9182100"/>
                <a:gd name="T71" fmla="*/ 2032346 h 932744"/>
                <a:gd name="T72" fmla="*/ 19063712 w 9182100"/>
                <a:gd name="T73" fmla="*/ 2086585 h 932744"/>
                <a:gd name="T74" fmla="*/ 19855414 w 9182100"/>
                <a:gd name="T75" fmla="*/ 2138262 h 932744"/>
                <a:gd name="T76" fmla="*/ 23153128 w 9182100"/>
                <a:gd name="T77" fmla="*/ 2347791 h 932744"/>
                <a:gd name="T78" fmla="*/ 24547353 w 9182100"/>
                <a:gd name="T79" fmla="*/ 2426081 h 932744"/>
                <a:gd name="T80" fmla="*/ 25137896 w 9182100"/>
                <a:gd name="T81" fmla="*/ 2455501 h 932744"/>
                <a:gd name="T82" fmla="*/ 27865876 w 9182100"/>
                <a:gd name="T83" fmla="*/ 2501041 h 932744"/>
                <a:gd name="T84" fmla="*/ 32384219 w 9182100"/>
                <a:gd name="T85" fmla="*/ 2257992 h 932744"/>
                <a:gd name="T86" fmla="*/ 33114943 w 9182100"/>
                <a:gd name="T87" fmla="*/ 2230876 h 932744"/>
                <a:gd name="T88" fmla="*/ 34407027 w 9182100"/>
                <a:gd name="T89" fmla="*/ 2209387 h 932744"/>
                <a:gd name="T90" fmla="*/ 38739843 w 9182100"/>
                <a:gd name="T91" fmla="*/ 2220129 h 932744"/>
                <a:gd name="T92" fmla="*/ 43075271 w 9182100"/>
                <a:gd name="T93" fmla="*/ 2286904 h 932744"/>
                <a:gd name="T94" fmla="*/ 43583957 w 9182100"/>
                <a:gd name="T95" fmla="*/ 2302509 h 932744"/>
                <a:gd name="T96" fmla="*/ 44171315 w 9182100"/>
                <a:gd name="T97" fmla="*/ 2321698 h 932744"/>
                <a:gd name="T98" fmla="*/ 47628543 w 9182100"/>
                <a:gd name="T99" fmla="*/ 2293043 h 932744"/>
                <a:gd name="T100" fmla="*/ 50243465 w 9182100"/>
                <a:gd name="T101" fmla="*/ 2163592 h 93274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82100"/>
                <a:gd name="T154" fmla="*/ 0 h 932744"/>
                <a:gd name="T155" fmla="*/ 9182100 w 9182100"/>
                <a:gd name="T156" fmla="*/ 932744 h 93274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196"/>
              </a:schemeClr>
            </a:solidFill>
            <a:ln w="9525" cap="flat">
              <a:noFill/>
              <a:prstDash val="solid"/>
              <a:miter lim="800000"/>
              <a:headEnd/>
              <a:tailEnd/>
            </a:ln>
          </p:spPr>
          <p:txBody>
            <a:bodyPr anchor="ctr"/>
            <a:lstStyle/>
            <a:p>
              <a:endParaRPr lang="en-US"/>
            </a:p>
          </p:txBody>
        </p:sp>
        <p:sp>
          <p:nvSpPr>
            <p:cNvPr id="91141" name="Freeform: Shape 14"/>
            <p:cNvSpPr>
              <a:spLocks/>
            </p:cNvSpPr>
            <p:nvPr/>
          </p:nvSpPr>
          <p:spPr bwMode="auto">
            <a:xfrm>
              <a:off x="-305" y="3199381"/>
              <a:ext cx="12188952" cy="902694"/>
            </a:xfrm>
            <a:custGeom>
              <a:avLst/>
              <a:gdLst>
                <a:gd name="T0" fmla="*/ 50224689 w 9182100"/>
                <a:gd name="T1" fmla="*/ 942752 h 765639"/>
                <a:gd name="T2" fmla="*/ 45914260 w 9182100"/>
                <a:gd name="T3" fmla="*/ 775689 h 765639"/>
                <a:gd name="T4" fmla="*/ 44618608 w 9182100"/>
                <a:gd name="T5" fmla="*/ 684612 h 765639"/>
                <a:gd name="T6" fmla="*/ 44348558 w 9182100"/>
                <a:gd name="T7" fmla="*/ 662100 h 765639"/>
                <a:gd name="T8" fmla="*/ 43769506 w 9182100"/>
                <a:gd name="T9" fmla="*/ 620397 h 765639"/>
                <a:gd name="T10" fmla="*/ 39307957 w 9182100"/>
                <a:gd name="T11" fmla="*/ 396539 h 765639"/>
                <a:gd name="T12" fmla="*/ 34828143 w 9182100"/>
                <a:gd name="T13" fmla="*/ 275019 h 765639"/>
                <a:gd name="T14" fmla="*/ 33380777 w 9182100"/>
                <a:gd name="T15" fmla="*/ 272202 h 765639"/>
                <a:gd name="T16" fmla="*/ 32481687 w 9182100"/>
                <a:gd name="T17" fmla="*/ 296250 h 765639"/>
                <a:gd name="T18" fmla="*/ 28180157 w 9182100"/>
                <a:gd name="T19" fmla="*/ 498620 h 765639"/>
                <a:gd name="T20" fmla="*/ 25882149 w 9182100"/>
                <a:gd name="T21" fmla="*/ 446425 h 765639"/>
                <a:gd name="T22" fmla="*/ 25363566 w 9182100"/>
                <a:gd name="T23" fmla="*/ 417521 h 765639"/>
                <a:gd name="T24" fmla="*/ 25100875 w 9182100"/>
                <a:gd name="T25" fmla="*/ 401145 h 765639"/>
                <a:gd name="T26" fmla="*/ 21829774 w 9182100"/>
                <a:gd name="T27" fmla="*/ 184195 h 765639"/>
                <a:gd name="T28" fmla="*/ 20186400 w 9182100"/>
                <a:gd name="T29" fmla="*/ 78278 h 765639"/>
                <a:gd name="T30" fmla="*/ 19589081 w 9182100"/>
                <a:gd name="T31" fmla="*/ 45273 h 765639"/>
                <a:gd name="T32" fmla="*/ 14909690 w 9182100"/>
                <a:gd name="T33" fmla="*/ 61394 h 765639"/>
                <a:gd name="T34" fmla="*/ 9263442 w 9182100"/>
                <a:gd name="T35" fmla="*/ 523947 h 765639"/>
                <a:gd name="T36" fmla="*/ 8713036 w 9182100"/>
                <a:gd name="T37" fmla="*/ 595324 h 765639"/>
                <a:gd name="T38" fmla="*/ 6183624 w 9182100"/>
                <a:gd name="T39" fmla="*/ 854744 h 765639"/>
                <a:gd name="T40" fmla="*/ 4665343 w 9182100"/>
                <a:gd name="T41" fmla="*/ 918448 h 765639"/>
                <a:gd name="T42" fmla="*/ 3158522 w 9182100"/>
                <a:gd name="T43" fmla="*/ 893888 h 765639"/>
                <a:gd name="T44" fmla="*/ 1156045 w 9182100"/>
                <a:gd name="T45" fmla="*/ 702011 h 765639"/>
                <a:gd name="T46" fmla="*/ 0 w 9182100"/>
                <a:gd name="T47" fmla="*/ 536995 h 765639"/>
                <a:gd name="T48" fmla="*/ 548833 w 9182100"/>
                <a:gd name="T49" fmla="*/ 1536293 h 765639"/>
                <a:gd name="T50" fmla="*/ 4000278 w 9182100"/>
                <a:gd name="T51" fmla="*/ 2006267 h 765639"/>
                <a:gd name="T52" fmla="*/ 8736500 w 9182100"/>
                <a:gd name="T53" fmla="*/ 1925681 h 765639"/>
                <a:gd name="T54" fmla="*/ 9587631 w 9182100"/>
                <a:gd name="T55" fmla="*/ 1848672 h 765639"/>
                <a:gd name="T56" fmla="*/ 10881785 w 9182100"/>
                <a:gd name="T57" fmla="*/ 1744035 h 765639"/>
                <a:gd name="T58" fmla="*/ 14065324 w 9182100"/>
                <a:gd name="T59" fmla="*/ 1569042 h 765639"/>
                <a:gd name="T60" fmla="*/ 16180385 w 9182100"/>
                <a:gd name="T61" fmla="*/ 1515317 h 765639"/>
                <a:gd name="T62" fmla="*/ 18261581 w 9182100"/>
                <a:gd name="T63" fmla="*/ 1527087 h 765639"/>
                <a:gd name="T64" fmla="*/ 19522899 w 9182100"/>
                <a:gd name="T65" fmla="*/ 1581067 h 765639"/>
                <a:gd name="T66" fmla="*/ 20321918 w 9182100"/>
                <a:gd name="T67" fmla="*/ 1632745 h 765639"/>
                <a:gd name="T68" fmla="*/ 23616468 w 9182100"/>
                <a:gd name="T69" fmla="*/ 1843301 h 765639"/>
                <a:gd name="T70" fmla="*/ 25876946 w 9182100"/>
                <a:gd name="T71" fmla="*/ 1964568 h 765639"/>
                <a:gd name="T72" fmla="*/ 30610572 w 9182100"/>
                <a:gd name="T73" fmla="*/ 1897537 h 765639"/>
                <a:gd name="T74" fmla="*/ 33242635 w 9182100"/>
                <a:gd name="T75" fmla="*/ 1741733 h 765639"/>
                <a:gd name="T76" fmla="*/ 34807859 w 9182100"/>
                <a:gd name="T77" fmla="*/ 1716661 h 765639"/>
                <a:gd name="T78" fmla="*/ 39161511 w 9182100"/>
                <a:gd name="T79" fmla="*/ 1743265 h 765639"/>
                <a:gd name="T80" fmla="*/ 43515120 w 9182100"/>
                <a:gd name="T81" fmla="*/ 1832300 h 765639"/>
                <a:gd name="T82" fmla="*/ 44034256 w 9182100"/>
                <a:gd name="T83" fmla="*/ 1851743 h 765639"/>
                <a:gd name="T84" fmla="*/ 44611769 w 9182100"/>
                <a:gd name="T85" fmla="*/ 1874512 h 765639"/>
                <a:gd name="T86" fmla="*/ 48031966 w 9182100"/>
                <a:gd name="T87" fmla="*/ 1875024 h 765639"/>
                <a:gd name="T88" fmla="*/ 50243975 w 9182100"/>
                <a:gd name="T89" fmla="*/ 943005 h 76563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182100"/>
                <a:gd name="T136" fmla="*/ 0 h 765639"/>
                <a:gd name="T137" fmla="*/ 9182100 w 9182100"/>
                <a:gd name="T138" fmla="*/ 765639 h 76563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196"/>
              </a:schemeClr>
            </a:solidFill>
            <a:ln w="9525" cap="flat">
              <a:noFill/>
              <a:prstDash val="solid"/>
              <a:miter lim="800000"/>
              <a:headEnd/>
              <a:tailEnd/>
            </a:ln>
          </p:spPr>
          <p:txBody>
            <a:bodyPr anchor="ctr"/>
            <a:lstStyle/>
            <a:p>
              <a:endParaRPr lang="en-US"/>
            </a:p>
          </p:txBody>
        </p:sp>
        <p:sp>
          <p:nvSpPr>
            <p:cNvPr id="16" name="Freeform: Shape 15">
              <a:extLst>
                <a:ext uri="{FF2B5EF4-FFF2-40B4-BE49-F238E27FC236}"/>
                <a:ext uri="{C183D7F6-B498-43B3-948B-1728B52AA6E4}"/>
              </a:extLst>
            </p:cNvPr>
            <p:cNvSpPr/>
            <p:nvPr/>
          </p:nvSpPr>
          <p:spPr>
            <a:xfrm>
              <a:off x="-305" y="3501828"/>
              <a:ext cx="12188952" cy="641350"/>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91143" name="Freeform: Shape 16"/>
            <p:cNvSpPr>
              <a:spLocks/>
            </p:cNvSpPr>
            <p:nvPr/>
          </p:nvSpPr>
          <p:spPr bwMode="auto">
            <a:xfrm>
              <a:off x="-305" y="3614750"/>
              <a:ext cx="12188952" cy="1201528"/>
            </a:xfrm>
            <a:custGeom>
              <a:avLst/>
              <a:gdLst>
                <a:gd name="T0" fmla="*/ 0 w 9182100"/>
                <a:gd name="T1" fmla="*/ 4486047 h 1019102"/>
                <a:gd name="T2" fmla="*/ 117533415 w 9182100"/>
                <a:gd name="T3" fmla="*/ 4486047 h 1019102"/>
                <a:gd name="T4" fmla="*/ 117533415 w 9182100"/>
                <a:gd name="T5" fmla="*/ 1201774 h 1019102"/>
                <a:gd name="T6" fmla="*/ 116045885 w 9182100"/>
                <a:gd name="T7" fmla="*/ 1225254 h 1019102"/>
                <a:gd name="T8" fmla="*/ 105754497 w 9182100"/>
                <a:gd name="T9" fmla="*/ 1134688 h 1019102"/>
                <a:gd name="T10" fmla="*/ 102896509 w 9182100"/>
                <a:gd name="T11" fmla="*/ 1038673 h 1019102"/>
                <a:gd name="T12" fmla="*/ 100638495 w 9182100"/>
                <a:gd name="T13" fmla="*/ 938048 h 1019102"/>
                <a:gd name="T14" fmla="*/ 79858085 w 9182100"/>
                <a:gd name="T15" fmla="*/ 556493 h 1019102"/>
                <a:gd name="T16" fmla="*/ 74609337 w 9182100"/>
                <a:gd name="T17" fmla="*/ 626929 h 1019102"/>
                <a:gd name="T18" fmla="*/ 66914818 w 9182100"/>
                <a:gd name="T19" fmla="*/ 967390 h 1019102"/>
                <a:gd name="T20" fmla="*/ 56248977 w 9182100"/>
                <a:gd name="T21" fmla="*/ 839511 h 1019102"/>
                <a:gd name="T22" fmla="*/ 48503228 w 9182100"/>
                <a:gd name="T23" fmla="*/ 473896 h 1019102"/>
                <a:gd name="T24" fmla="*/ 43413001 w 9182100"/>
                <a:gd name="T25" fmla="*/ 134266 h 1019102"/>
                <a:gd name="T26" fmla="*/ 27906890 w 9182100"/>
                <a:gd name="T27" fmla="*/ 298213 h 1019102"/>
                <a:gd name="T28" fmla="*/ 19755132 w 9182100"/>
                <a:gd name="T29" fmla="*/ 924207 h 1019102"/>
                <a:gd name="T30" fmla="*/ 16342528 w 9182100"/>
                <a:gd name="T31" fmla="*/ 1260897 h 1019102"/>
                <a:gd name="T32" fmla="*/ 5648691 w 9182100"/>
                <a:gd name="T33" fmla="*/ 1286897 h 1019102"/>
                <a:gd name="T34" fmla="*/ 0 w 9182100"/>
                <a:gd name="T35" fmla="*/ 596745 h 1019102"/>
                <a:gd name="T36" fmla="*/ 0 w 9182100"/>
                <a:gd name="T37" fmla="*/ 4486047 h 101910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82100"/>
                <a:gd name="T58" fmla="*/ 0 h 1019102"/>
                <a:gd name="T59" fmla="*/ 9182100 w 9182100"/>
                <a:gd name="T60" fmla="*/ 1019102 h 101910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lim="800000"/>
              <a:headEnd/>
              <a:tailEnd/>
            </a:ln>
          </p:spPr>
          <p:txBody>
            <a:bodyPr anchor="ctr"/>
            <a:lstStyle/>
            <a:p>
              <a:endParaRPr lang="en-US"/>
            </a:p>
          </p:txBody>
        </p:sp>
      </p:grpSp>
    </p:spTree>
  </p:cSld>
  <p:clrMapOvr>
    <a:masterClrMapping/>
  </p:clrMapOvr>
  <p:transition spd="slow">
    <p:diamond/>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1017</TotalTime>
  <Words>1682</Words>
  <Application>Microsoft Office PowerPoint</Application>
  <PresentationFormat>Custom</PresentationFormat>
  <Paragraphs>211</Paragraphs>
  <Slides>57</Slides>
  <Notes>8</Notes>
  <HiddenSlides>0</HiddenSlides>
  <MMClips>1</MMClips>
  <ScaleCrop>false</ScaleCrop>
  <HeadingPairs>
    <vt:vector size="6" baseType="variant">
      <vt:variant>
        <vt:lpstr>Fonts Used</vt:lpstr>
      </vt:variant>
      <vt:variant>
        <vt:i4>15</vt:i4>
      </vt:variant>
      <vt:variant>
        <vt:lpstr>Design Template</vt:lpstr>
      </vt:variant>
      <vt:variant>
        <vt:i4>26</vt:i4>
      </vt:variant>
      <vt:variant>
        <vt:lpstr>Slide Titles</vt:lpstr>
      </vt:variant>
      <vt:variant>
        <vt:i4>57</vt:i4>
      </vt:variant>
    </vt:vector>
  </HeadingPairs>
  <TitlesOfParts>
    <vt:vector size="98" baseType="lpstr">
      <vt:lpstr>Arial</vt:lpstr>
      <vt:lpstr>Calibri Light</vt:lpstr>
      <vt:lpstr>Calibri</vt:lpstr>
      <vt:lpstr>#9Slide07 Koni</vt:lpstr>
      <vt:lpstr>#9Slide07 Altus</vt:lpstr>
      <vt:lpstr>#9Slide07 IcielCadena</vt:lpstr>
      <vt:lpstr>Times New Roman</vt:lpstr>
      <vt:lpstr>#9Slide02 Noi dung rat dai</vt:lpstr>
      <vt:lpstr>Cambria</vt:lpstr>
      <vt:lpstr>Tahoma</vt:lpstr>
      <vt:lpstr>Patrick Hand</vt:lpstr>
      <vt:lpstr>#9Slide07 Cadena</vt:lpstr>
      <vt:lpstr>#9Slide07 IcielBaliho Script</vt:lpstr>
      <vt:lpstr>等线</vt:lpstr>
      <vt:lpstr>SimSun</vt:lpstr>
      <vt:lpstr>Office Theme</vt:lpstr>
      <vt:lpstr>1_Office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1_Office Theme</vt:lpstr>
      <vt:lpstr>1_Office Theme</vt:lpstr>
      <vt:lpstr>1_Office Theme</vt:lpstr>
      <vt:lpstr>1_Office Theme</vt:lpstr>
      <vt:lpstr>1_Office Theme</vt:lpstr>
      <vt:lpstr>1_Office Theme</vt:lpstr>
      <vt:lpstr>1_Office Theme</vt:lpstr>
      <vt:lpstr>1_Office Theme</vt:lpstr>
      <vt:lpstr>1_Office Theme</vt:lpstr>
      <vt:lpstr>1_Office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 II. ĐIỀU KIỆN TỰ NHIÊN VÀ TÀI NGUYÊN THIÊN NHIÊN</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huong pham</dc:creator>
  <cp:lastModifiedBy>ADMIN</cp:lastModifiedBy>
  <cp:revision>46</cp:revision>
  <dcterms:created xsi:type="dcterms:W3CDTF">2022-09-25T06:32:00Z</dcterms:created>
  <dcterms:modified xsi:type="dcterms:W3CDTF">2022-11-23T10:03:09Z</dcterms:modified>
</cp:coreProperties>
</file>